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Teko"/>
      <p:regular r:id="rId84"/>
      <p:bold r:id="rId85"/>
    </p:embeddedFont>
    <p:embeddedFont>
      <p:font typeface="Bodoni"/>
      <p:regular r:id="rId86"/>
      <p:bold r:id="rId87"/>
      <p:italic r:id="rId88"/>
      <p:boldItalic r:id="rId89"/>
    </p:embeddedFont>
    <p:embeddedFont>
      <p:font typeface="Book Antiqua"/>
      <p:regular r:id="rId90"/>
      <p:bold r:id="rId91"/>
      <p:italic r:id="rId92"/>
      <p:boldItalic r:id="rId93"/>
    </p:embeddedFont>
    <p:embeddedFont>
      <p:font typeface="Balthazar"/>
      <p:regular r:id="rId94"/>
    </p:embeddedFont>
    <p:embeddedFont>
      <p:font typeface="Bell MT"/>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39">
          <p15:clr>
            <a:srgbClr val="A4A3A4"/>
          </p15:clr>
        </p15:guide>
        <p15:guide id="2">
          <p15:clr>
            <a:srgbClr val="A4A3A4"/>
          </p15:clr>
        </p15:guide>
      </p15:sldGuideLst>
    </p:ext>
    <p:ext uri="http://customooxmlschemas.google.com/">
      <go:slidesCustomData xmlns:go="http://customooxmlschemas.google.com/" r:id="rId99" roundtripDataSignature="AMtx7miw+Dby0eaGNQiWSsohEeObiv/Z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C8969E-AF66-4650-828E-CBA8FAB5E2DF}">
  <a:tblStyle styleId="{F4C8969E-AF66-4650-828E-CBA8FAB5E2D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39" orient="horz"/>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BellMT-regular.fntdata"/><Relationship Id="rId94" Type="http://schemas.openxmlformats.org/officeDocument/2006/relationships/font" Target="fonts/Balthazar-regular.fntdata"/><Relationship Id="rId97" Type="http://schemas.openxmlformats.org/officeDocument/2006/relationships/font" Target="fonts/BellMT-italic.fntdata"/><Relationship Id="rId96" Type="http://schemas.openxmlformats.org/officeDocument/2006/relationships/font" Target="fonts/BellMT-bold.fntdata"/><Relationship Id="rId11" Type="http://schemas.openxmlformats.org/officeDocument/2006/relationships/slide" Target="slides/slide5.xml"/><Relationship Id="rId99" Type="http://customschemas.google.com/relationships/presentationmetadata" Target="metadata"/><Relationship Id="rId10" Type="http://schemas.openxmlformats.org/officeDocument/2006/relationships/slide" Target="slides/slide4.xml"/><Relationship Id="rId98" Type="http://schemas.openxmlformats.org/officeDocument/2006/relationships/font" Target="fonts/BellM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BookAntiqua-bold.fntdata"/><Relationship Id="rId90" Type="http://schemas.openxmlformats.org/officeDocument/2006/relationships/font" Target="fonts/BookAntiqua-regular.fntdata"/><Relationship Id="rId93" Type="http://schemas.openxmlformats.org/officeDocument/2006/relationships/font" Target="fonts/BookAntiqua-boldItalic.fntdata"/><Relationship Id="rId92" Type="http://schemas.openxmlformats.org/officeDocument/2006/relationships/font" Target="fonts/BookAntiqu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Teko-regular.fntdata"/><Relationship Id="rId83" Type="http://schemas.openxmlformats.org/officeDocument/2006/relationships/slide" Target="slides/slide77.xml"/><Relationship Id="rId86" Type="http://schemas.openxmlformats.org/officeDocument/2006/relationships/font" Target="fonts/Bodoni-regular.fntdata"/><Relationship Id="rId85" Type="http://schemas.openxmlformats.org/officeDocument/2006/relationships/font" Target="fonts/Teko-bold.fntdata"/><Relationship Id="rId88" Type="http://schemas.openxmlformats.org/officeDocument/2006/relationships/font" Target="fonts/Bodoni-italic.fntdata"/><Relationship Id="rId87" Type="http://schemas.openxmlformats.org/officeDocument/2006/relationships/font" Target="fonts/Bodoni-bold.fntdata"/><Relationship Id="rId89" Type="http://schemas.openxmlformats.org/officeDocument/2006/relationships/font" Target="fonts/Bodoni-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4" name="Google Shape;62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0" name="Google Shape;6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4" name="Google Shape;89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9" name="Google Shape;94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5" name="Google Shape;10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2" name="Google Shape;132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0" name="Google Shape;1330;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1" name="Google Shape;1341;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0" name="Google Shape;137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5" name="Google Shape;146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2" name="Google Shape;14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5" name="Google Shape;1515;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2" name="Google Shape;160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3" name="Google Shape;1603;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2" name="Google Shape;171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0" name="Google Shape;1720;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4" name="Google Shape;174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6" name="Google Shape;1786;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7" name="Google Shape;1787;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3" name="Google Shape;188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0" name="Google Shape;189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4" name="Google Shape;195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1" name="Google Shape;207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5" name="Google Shape;210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5" name="Google Shape;218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2" name="Google Shape;219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6" name="Google Shape;2226;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7" name="Google Shape;2227;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8" name="Google Shape;238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5" name="Google Shape;239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6" name="Google Shape;240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1" name="Google Shape;2431;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2" name="Google Shape;2432;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7" name="Google Shape;254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3" name="Google Shape;258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0" name="Google Shape;2590;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1" name="Google Shape;2591;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3" name="Google Shape;2613;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4" name="Google Shape;2614;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7" name="Google Shape;2707;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8" name="Google Shape;2708;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2" name="Google Shape;2732;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2" name="Google Shape;287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9" name="Google Shape;2879;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1" name="Google Shape;290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4" name="Google Shape;293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6" name="Google Shape;304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9" name="Google Shape;3079;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0" name="Google Shape;3080;p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2" name="Google Shape;315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9" name="Google Shape;3159;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6" name="Google Shape;318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7" name="Google Shape;3187;p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9" name="Google Shape;3259;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0" name="Google Shape;3260;p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3" name="Google Shape;3343;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2" name="Google Shape;3402;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7" name="Shape 3407"/>
        <p:cNvGrpSpPr/>
        <p:nvPr/>
      </p:nvGrpSpPr>
      <p:grpSpPr>
        <a:xfrm>
          <a:off x="0" y="0"/>
          <a:ext cx="0" cy="0"/>
          <a:chOff x="0" y="0"/>
          <a:chExt cx="0" cy="0"/>
        </a:xfrm>
      </p:grpSpPr>
      <p:sp>
        <p:nvSpPr>
          <p:cNvPr id="3408" name="Google Shape;3408;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9" name="Google Shape;340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0" name="Google Shape;3430;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9" name="Google Shape;3479;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7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 name="Google Shape;18;p7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88"/>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8"/>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3" name="Google Shape;63;p88"/>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4" name="Google Shape;64;p8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89"/>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9"/>
          <p:cNvSpPr/>
          <p:nvPr>
            <p:ph idx="2" type="pic"/>
          </p:nvPr>
        </p:nvSpPr>
        <p:spPr>
          <a:xfrm>
            <a:off x="1792288" y="459581"/>
            <a:ext cx="5486400" cy="3086100"/>
          </a:xfrm>
          <a:prstGeom prst="rect">
            <a:avLst/>
          </a:prstGeom>
          <a:noFill/>
          <a:ln>
            <a:noFill/>
          </a:ln>
        </p:spPr>
      </p:sp>
      <p:sp>
        <p:nvSpPr>
          <p:cNvPr id="70" name="Google Shape;70;p89"/>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71" name="Google Shape;71;p8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9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0"/>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9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91"/>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1"/>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9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8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25"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82"/>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82"/>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9" name="Google Shape;29;p8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2" name="Shape 3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8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6" name="Google Shape;36;p8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8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8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3" name="Google Shape;43;p8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8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8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86"/>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1" name="Google Shape;51;p86"/>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2" name="Google Shape;52;p8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8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8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gif"/></Relationships>
</file>

<file path=ppt/slides/_rels/slide17.xml.rels><?xml version="1.0" encoding="UTF-8" standalone="yes"?><Relationships xmlns="http://schemas.openxmlformats.org/package/2006/relationships"><Relationship Id="rId11" Type="http://schemas.openxmlformats.org/officeDocument/2006/relationships/image" Target="../media/image48.jpg"/><Relationship Id="rId10" Type="http://schemas.openxmlformats.org/officeDocument/2006/relationships/image" Target="../media/image41.jpg"/><Relationship Id="rId13" Type="http://schemas.openxmlformats.org/officeDocument/2006/relationships/image" Target="../media/image54.jpg"/><Relationship Id="rId12" Type="http://schemas.openxmlformats.org/officeDocument/2006/relationships/image" Target="../media/image44.jp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38.jpg"/><Relationship Id="rId9" Type="http://schemas.openxmlformats.org/officeDocument/2006/relationships/image" Target="../media/image45.jpg"/><Relationship Id="rId14" Type="http://schemas.openxmlformats.org/officeDocument/2006/relationships/image" Target="../media/image22.gif"/><Relationship Id="rId5" Type="http://schemas.openxmlformats.org/officeDocument/2006/relationships/image" Target="../media/image43.jpg"/><Relationship Id="rId6" Type="http://schemas.openxmlformats.org/officeDocument/2006/relationships/image" Target="../media/image39.jpg"/><Relationship Id="rId7" Type="http://schemas.openxmlformats.org/officeDocument/2006/relationships/image" Target="../media/image35.jpg"/><Relationship Id="rId8"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7.jp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9.jpg"/><Relationship Id="rId4" Type="http://schemas.openxmlformats.org/officeDocument/2006/relationships/image" Target="../media/image79.png"/><Relationship Id="rId5"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8.jpg"/><Relationship Id="rId4" Type="http://schemas.openxmlformats.org/officeDocument/2006/relationships/image" Target="../media/image90.png"/><Relationship Id="rId5" Type="http://schemas.openxmlformats.org/officeDocument/2006/relationships/image" Target="../media/image86.png"/><Relationship Id="rId6" Type="http://schemas.openxmlformats.org/officeDocument/2006/relationships/image" Target="../media/image80.png"/><Relationship Id="rId7" Type="http://schemas.openxmlformats.org/officeDocument/2006/relationships/image" Target="../media/image9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3.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0" Type="http://schemas.openxmlformats.org/officeDocument/2006/relationships/image" Target="../media/image6.gif"/><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8.jpg"/><Relationship Id="rId9" Type="http://schemas.openxmlformats.org/officeDocument/2006/relationships/image" Target="../media/image9.jpg"/><Relationship Id="rId5" Type="http://schemas.openxmlformats.org/officeDocument/2006/relationships/image" Target="../media/image15.jpg"/><Relationship Id="rId6" Type="http://schemas.openxmlformats.org/officeDocument/2006/relationships/image" Target="../media/image1.jpg"/><Relationship Id="rId7" Type="http://schemas.openxmlformats.org/officeDocument/2006/relationships/image" Target="../media/image3.jpg"/><Relationship Id="rId8"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7.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5.jpg"/><Relationship Id="rId4" Type="http://schemas.openxmlformats.org/officeDocument/2006/relationships/image" Target="../media/image91.png"/><Relationship Id="rId5"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3.png"/><Relationship Id="rId4" Type="http://schemas.openxmlformats.org/officeDocument/2006/relationships/image" Target="../media/image26.png"/><Relationship Id="rId5" Type="http://schemas.openxmlformats.org/officeDocument/2006/relationships/image" Target="../media/image98.png"/><Relationship Id="rId6"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0.gif"/><Relationship Id="rId6" Type="http://schemas.openxmlformats.org/officeDocument/2006/relationships/image" Target="../media/image13.jpg"/><Relationship Id="rId7" Type="http://schemas.openxmlformats.org/officeDocument/2006/relationships/image" Target="../media/image30.gif"/><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3.png"/><Relationship Id="rId4" Type="http://schemas.openxmlformats.org/officeDocument/2006/relationships/image" Target="../media/image26.png"/><Relationship Id="rId5" Type="http://schemas.openxmlformats.org/officeDocument/2006/relationships/image" Target="../media/image98.png"/><Relationship Id="rId6"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1.png"/><Relationship Id="rId4" Type="http://schemas.openxmlformats.org/officeDocument/2006/relationships/image" Target="../media/image10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8.jpg"/><Relationship Id="rId4" Type="http://schemas.openxmlformats.org/officeDocument/2006/relationships/image" Target="../media/image117.png"/><Relationship Id="rId5" Type="http://schemas.openxmlformats.org/officeDocument/2006/relationships/image" Target="../media/image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7.jpg"/><Relationship Id="rId4" Type="http://schemas.openxmlformats.org/officeDocument/2006/relationships/image" Target="../media/image114.png"/><Relationship Id="rId5" Type="http://schemas.openxmlformats.org/officeDocument/2006/relationships/image" Target="../media/image116.png"/><Relationship Id="rId6" Type="http://schemas.openxmlformats.org/officeDocument/2006/relationships/image" Target="../media/image118.png"/><Relationship Id="rId7" Type="http://schemas.openxmlformats.org/officeDocument/2006/relationships/image" Target="../media/image10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7.jpg"/><Relationship Id="rId5" Type="http://schemas.openxmlformats.org/officeDocument/2006/relationships/image" Target="../media/image21.jpg"/><Relationship Id="rId6" Type="http://schemas.openxmlformats.org/officeDocument/2006/relationships/image" Target="../media/image24.jpg"/><Relationship Id="rId7" Type="http://schemas.openxmlformats.org/officeDocument/2006/relationships/image" Target="../media/image23.jpg"/><Relationship Id="rId8" Type="http://schemas.openxmlformats.org/officeDocument/2006/relationships/image" Target="../media/image2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6.jpg"/><Relationship Id="rId4" Type="http://schemas.openxmlformats.org/officeDocument/2006/relationships/image" Target="../media/image109.png"/><Relationship Id="rId5" Type="http://schemas.openxmlformats.org/officeDocument/2006/relationships/image" Target="../media/image104.jpg"/><Relationship Id="rId6" Type="http://schemas.openxmlformats.org/officeDocument/2006/relationships/image" Target="../media/image1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7.jp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19.jpg"/><Relationship Id="rId4" Type="http://schemas.openxmlformats.org/officeDocument/2006/relationships/image" Target="../media/image122.png"/><Relationship Id="rId5"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24.jpg"/><Relationship Id="rId4" Type="http://schemas.openxmlformats.org/officeDocument/2006/relationships/image" Target="../media/image127.png"/><Relationship Id="rId5" Type="http://schemas.openxmlformats.org/officeDocument/2006/relationships/image" Target="../media/image1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1.png"/><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7.jp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35.png"/><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p:nvPr/>
        </p:nvSpPr>
        <p:spPr>
          <a:xfrm>
            <a:off x="838200" y="135605"/>
            <a:ext cx="1355730" cy="1294202"/>
          </a:xfrm>
          <a:prstGeom prst="ellipse">
            <a:avLst/>
          </a:prstGeom>
          <a:gradFill>
            <a:gsLst>
              <a:gs pos="0">
                <a:srgbClr val="FFFF7E"/>
              </a:gs>
              <a:gs pos="50000">
                <a:srgbClr val="FFFFB1"/>
              </a:gs>
              <a:gs pos="100000">
                <a:srgbClr val="FFFFD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1" name="Google Shape;91;p1"/>
          <p:cNvGrpSpPr/>
          <p:nvPr/>
        </p:nvGrpSpPr>
        <p:grpSpPr>
          <a:xfrm>
            <a:off x="-3303400" y="-103725"/>
            <a:ext cx="67631440" cy="3545651"/>
            <a:chOff x="-1474600" y="8119103"/>
            <a:chExt cx="67631440" cy="3903828"/>
          </a:xfrm>
        </p:grpSpPr>
        <p:sp>
          <p:nvSpPr>
            <p:cNvPr id="92" name="Google Shape;92;p1"/>
            <p:cNvSpPr/>
            <p:nvPr/>
          </p:nvSpPr>
          <p:spPr>
            <a:xfrm>
              <a:off x="-1474600" y="8488445"/>
              <a:ext cx="18932040" cy="3534486"/>
            </a:xfrm>
            <a:custGeom>
              <a:rect b="b" l="l" r="r" t="t"/>
              <a:pathLst>
                <a:path extrusionOk="0" h="3534486" w="18932040">
                  <a:moveTo>
                    <a:pt x="1475891" y="3267786"/>
                  </a:moveTo>
                  <a:cubicBezTo>
                    <a:pt x="3060216" y="1997786"/>
                    <a:pt x="4663591" y="746836"/>
                    <a:pt x="5590691" y="257886"/>
                  </a:cubicBezTo>
                  <a:cubicBezTo>
                    <a:pt x="6517791" y="-231064"/>
                    <a:pt x="6454291" y="149936"/>
                    <a:pt x="7038491" y="334086"/>
                  </a:cubicBezTo>
                  <a:cubicBezTo>
                    <a:pt x="7940191" y="1286586"/>
                    <a:pt x="9222891" y="3140786"/>
                    <a:pt x="9857891" y="3305886"/>
                  </a:cubicBezTo>
                  <a:cubicBezTo>
                    <a:pt x="11115191" y="2277186"/>
                    <a:pt x="12797941" y="700798"/>
                    <a:pt x="13629791" y="219786"/>
                  </a:cubicBezTo>
                  <a:cubicBezTo>
                    <a:pt x="14461641" y="-261226"/>
                    <a:pt x="14283841" y="159461"/>
                    <a:pt x="14848991" y="419811"/>
                  </a:cubicBezTo>
                  <a:cubicBezTo>
                    <a:pt x="16131691" y="1385011"/>
                    <a:pt x="20125841" y="3007436"/>
                    <a:pt x="18582791" y="3343986"/>
                  </a:cubicBezTo>
                  <a:lnTo>
                    <a:pt x="1209191" y="3534486"/>
                  </a:lnTo>
                  <a:cubicBezTo>
                    <a:pt x="-1635609" y="3515436"/>
                    <a:pt x="1418741" y="3293186"/>
                    <a:pt x="1513991" y="3229686"/>
                  </a:cubicBezTo>
                  <a:cubicBezTo>
                    <a:pt x="1609241" y="3166186"/>
                    <a:pt x="1767991" y="3159836"/>
                    <a:pt x="1780691" y="3153486"/>
                  </a:cubicBezTo>
                  <a:cubicBezTo>
                    <a:pt x="1793391" y="3147136"/>
                    <a:pt x="1691791" y="3169361"/>
                    <a:pt x="1590191" y="3191586"/>
                  </a:cubicBezTo>
                </a:path>
              </a:pathLst>
            </a:cu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 name="Google Shape;93;p1"/>
            <p:cNvSpPr/>
            <p:nvPr/>
          </p:nvSpPr>
          <p:spPr>
            <a:xfrm>
              <a:off x="14733120" y="8365331"/>
              <a:ext cx="18932040" cy="3534486"/>
            </a:xfrm>
            <a:custGeom>
              <a:rect b="b" l="l" r="r" t="t"/>
              <a:pathLst>
                <a:path extrusionOk="0" h="3534486" w="18932040">
                  <a:moveTo>
                    <a:pt x="1475891" y="3267786"/>
                  </a:moveTo>
                  <a:cubicBezTo>
                    <a:pt x="3060216" y="1997786"/>
                    <a:pt x="4663591" y="746836"/>
                    <a:pt x="5590691" y="257886"/>
                  </a:cubicBezTo>
                  <a:cubicBezTo>
                    <a:pt x="6517791" y="-231064"/>
                    <a:pt x="6454291" y="149936"/>
                    <a:pt x="7038491" y="334086"/>
                  </a:cubicBezTo>
                  <a:cubicBezTo>
                    <a:pt x="7940191" y="1286586"/>
                    <a:pt x="9222891" y="3140786"/>
                    <a:pt x="9857891" y="3305886"/>
                  </a:cubicBezTo>
                  <a:cubicBezTo>
                    <a:pt x="11115191" y="2277186"/>
                    <a:pt x="12797941" y="700798"/>
                    <a:pt x="13629791" y="219786"/>
                  </a:cubicBezTo>
                  <a:cubicBezTo>
                    <a:pt x="14461641" y="-261226"/>
                    <a:pt x="14283841" y="159461"/>
                    <a:pt x="14848991" y="419811"/>
                  </a:cubicBezTo>
                  <a:cubicBezTo>
                    <a:pt x="16131691" y="1385011"/>
                    <a:pt x="20125841" y="3007436"/>
                    <a:pt x="18582791" y="3343986"/>
                  </a:cubicBezTo>
                  <a:lnTo>
                    <a:pt x="1209191" y="3534486"/>
                  </a:lnTo>
                  <a:cubicBezTo>
                    <a:pt x="-1635609" y="3515436"/>
                    <a:pt x="1418741" y="3293186"/>
                    <a:pt x="1513991" y="3229686"/>
                  </a:cubicBezTo>
                  <a:cubicBezTo>
                    <a:pt x="1609241" y="3166186"/>
                    <a:pt x="1767991" y="3159836"/>
                    <a:pt x="1780691" y="3153486"/>
                  </a:cubicBezTo>
                  <a:cubicBezTo>
                    <a:pt x="1793391" y="3147136"/>
                    <a:pt x="1691791" y="3169361"/>
                    <a:pt x="1590191" y="3191586"/>
                  </a:cubicBezTo>
                </a:path>
              </a:pathLst>
            </a:cu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 name="Google Shape;94;p1"/>
            <p:cNvSpPr/>
            <p:nvPr/>
          </p:nvSpPr>
          <p:spPr>
            <a:xfrm>
              <a:off x="30978959" y="8242217"/>
              <a:ext cx="18932040" cy="3534486"/>
            </a:xfrm>
            <a:custGeom>
              <a:rect b="b" l="l" r="r" t="t"/>
              <a:pathLst>
                <a:path extrusionOk="0" h="3534486" w="18932040">
                  <a:moveTo>
                    <a:pt x="1475891" y="3267786"/>
                  </a:moveTo>
                  <a:cubicBezTo>
                    <a:pt x="3060216" y="1997786"/>
                    <a:pt x="4663591" y="746836"/>
                    <a:pt x="5590691" y="257886"/>
                  </a:cubicBezTo>
                  <a:cubicBezTo>
                    <a:pt x="6517791" y="-231064"/>
                    <a:pt x="6454291" y="149936"/>
                    <a:pt x="7038491" y="334086"/>
                  </a:cubicBezTo>
                  <a:cubicBezTo>
                    <a:pt x="7940191" y="1286586"/>
                    <a:pt x="9222891" y="3140786"/>
                    <a:pt x="9857891" y="3305886"/>
                  </a:cubicBezTo>
                  <a:cubicBezTo>
                    <a:pt x="11115191" y="2277186"/>
                    <a:pt x="12797941" y="700798"/>
                    <a:pt x="13629791" y="219786"/>
                  </a:cubicBezTo>
                  <a:cubicBezTo>
                    <a:pt x="14461641" y="-261226"/>
                    <a:pt x="14283841" y="159461"/>
                    <a:pt x="14848991" y="419811"/>
                  </a:cubicBezTo>
                  <a:cubicBezTo>
                    <a:pt x="16131691" y="1385011"/>
                    <a:pt x="20125841" y="3007436"/>
                    <a:pt x="18582791" y="3343986"/>
                  </a:cubicBezTo>
                  <a:lnTo>
                    <a:pt x="1209191" y="3534486"/>
                  </a:lnTo>
                  <a:cubicBezTo>
                    <a:pt x="-1635609" y="3515436"/>
                    <a:pt x="1418741" y="3293186"/>
                    <a:pt x="1513991" y="3229686"/>
                  </a:cubicBezTo>
                  <a:cubicBezTo>
                    <a:pt x="1609241" y="3166186"/>
                    <a:pt x="1767991" y="3159836"/>
                    <a:pt x="1780691" y="3153486"/>
                  </a:cubicBezTo>
                  <a:cubicBezTo>
                    <a:pt x="1793391" y="3147136"/>
                    <a:pt x="1691791" y="3169361"/>
                    <a:pt x="1590191" y="3191586"/>
                  </a:cubicBezTo>
                </a:path>
              </a:pathLst>
            </a:cu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 name="Google Shape;95;p1"/>
            <p:cNvSpPr/>
            <p:nvPr/>
          </p:nvSpPr>
          <p:spPr>
            <a:xfrm>
              <a:off x="47224800" y="8119103"/>
              <a:ext cx="18932040" cy="3534486"/>
            </a:xfrm>
            <a:custGeom>
              <a:rect b="b" l="l" r="r" t="t"/>
              <a:pathLst>
                <a:path extrusionOk="0" h="3534486" w="18932040">
                  <a:moveTo>
                    <a:pt x="1475891" y="3267786"/>
                  </a:moveTo>
                  <a:cubicBezTo>
                    <a:pt x="3060216" y="1997786"/>
                    <a:pt x="4663591" y="746836"/>
                    <a:pt x="5590691" y="257886"/>
                  </a:cubicBezTo>
                  <a:cubicBezTo>
                    <a:pt x="6517791" y="-231064"/>
                    <a:pt x="6454291" y="149936"/>
                    <a:pt x="7038491" y="334086"/>
                  </a:cubicBezTo>
                  <a:cubicBezTo>
                    <a:pt x="7940191" y="1286586"/>
                    <a:pt x="9222891" y="3140786"/>
                    <a:pt x="9857891" y="3305886"/>
                  </a:cubicBezTo>
                  <a:cubicBezTo>
                    <a:pt x="11115191" y="2277186"/>
                    <a:pt x="12797941" y="700798"/>
                    <a:pt x="13629791" y="219786"/>
                  </a:cubicBezTo>
                  <a:cubicBezTo>
                    <a:pt x="14461641" y="-261226"/>
                    <a:pt x="14283841" y="159461"/>
                    <a:pt x="14848991" y="419811"/>
                  </a:cubicBezTo>
                  <a:cubicBezTo>
                    <a:pt x="16131691" y="1385011"/>
                    <a:pt x="20125841" y="3007436"/>
                    <a:pt x="18582791" y="3343986"/>
                  </a:cubicBezTo>
                  <a:lnTo>
                    <a:pt x="1209191" y="3534486"/>
                  </a:lnTo>
                  <a:cubicBezTo>
                    <a:pt x="-1635609" y="3515436"/>
                    <a:pt x="1418741" y="3293186"/>
                    <a:pt x="1513991" y="3229686"/>
                  </a:cubicBezTo>
                  <a:cubicBezTo>
                    <a:pt x="1609241" y="3166186"/>
                    <a:pt x="1767991" y="3159836"/>
                    <a:pt x="1780691" y="3153486"/>
                  </a:cubicBezTo>
                  <a:cubicBezTo>
                    <a:pt x="1793391" y="3147136"/>
                    <a:pt x="1691791" y="3169361"/>
                    <a:pt x="1590191" y="3191586"/>
                  </a:cubicBezTo>
                </a:path>
              </a:pathLst>
            </a:custGeom>
            <a:solidFill>
              <a:srgbClr val="97480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6" name="Google Shape;96;p1"/>
          <p:cNvGrpSpPr/>
          <p:nvPr/>
        </p:nvGrpSpPr>
        <p:grpSpPr>
          <a:xfrm>
            <a:off x="27733765" y="668939"/>
            <a:ext cx="5023352" cy="3091678"/>
            <a:chOff x="21515845" y="669558"/>
            <a:chExt cx="5023352" cy="3094541"/>
          </a:xfrm>
        </p:grpSpPr>
        <p:sp>
          <p:nvSpPr>
            <p:cNvPr id="97" name="Google Shape;97;p1"/>
            <p:cNvSpPr/>
            <p:nvPr/>
          </p:nvSpPr>
          <p:spPr>
            <a:xfrm>
              <a:off x="21515845" y="1963225"/>
              <a:ext cx="2860080" cy="1800874"/>
            </a:xfrm>
            <a:custGeom>
              <a:rect b="b" l="l" r="r" t="t"/>
              <a:pathLst>
                <a:path extrusionOk="0" h="1800874" w="2860080">
                  <a:moveTo>
                    <a:pt x="46577" y="378493"/>
                  </a:moveTo>
                  <a:cubicBezTo>
                    <a:pt x="194215" y="95300"/>
                    <a:pt x="917391" y="8112"/>
                    <a:pt x="1382166" y="401"/>
                  </a:cubicBezTo>
                  <a:cubicBezTo>
                    <a:pt x="1846942" y="-7310"/>
                    <a:pt x="2699960" y="95936"/>
                    <a:pt x="2835230" y="332228"/>
                  </a:cubicBezTo>
                  <a:cubicBezTo>
                    <a:pt x="2970500" y="568520"/>
                    <a:pt x="2518437" y="1381443"/>
                    <a:pt x="2324414" y="1577808"/>
                  </a:cubicBezTo>
                  <a:cubicBezTo>
                    <a:pt x="2130391" y="1774173"/>
                    <a:pt x="875980" y="1899446"/>
                    <a:pt x="496341" y="1699560"/>
                  </a:cubicBezTo>
                  <a:cubicBezTo>
                    <a:pt x="116702" y="1499674"/>
                    <a:pt x="-101061" y="661686"/>
                    <a:pt x="46577" y="378493"/>
                  </a:cubicBezTo>
                  <a:close/>
                </a:path>
              </a:pathLst>
            </a:cu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1"/>
            <p:cNvSpPr/>
            <p:nvPr/>
          </p:nvSpPr>
          <p:spPr>
            <a:xfrm>
              <a:off x="23679117" y="1926139"/>
              <a:ext cx="2860080" cy="1800874"/>
            </a:xfrm>
            <a:custGeom>
              <a:rect b="b" l="l" r="r" t="t"/>
              <a:pathLst>
                <a:path extrusionOk="0" h="1800874" w="2860080">
                  <a:moveTo>
                    <a:pt x="46577" y="378493"/>
                  </a:moveTo>
                  <a:cubicBezTo>
                    <a:pt x="194215" y="95300"/>
                    <a:pt x="917391" y="8112"/>
                    <a:pt x="1382166" y="401"/>
                  </a:cubicBezTo>
                  <a:cubicBezTo>
                    <a:pt x="1846942" y="-7310"/>
                    <a:pt x="2699960" y="95936"/>
                    <a:pt x="2835230" y="332228"/>
                  </a:cubicBezTo>
                  <a:cubicBezTo>
                    <a:pt x="2970500" y="568520"/>
                    <a:pt x="2518437" y="1381443"/>
                    <a:pt x="2324414" y="1577808"/>
                  </a:cubicBezTo>
                  <a:cubicBezTo>
                    <a:pt x="2130391" y="1774173"/>
                    <a:pt x="875980" y="1899446"/>
                    <a:pt x="496341" y="1699560"/>
                  </a:cubicBezTo>
                  <a:cubicBezTo>
                    <a:pt x="116702" y="1499674"/>
                    <a:pt x="-101061" y="661686"/>
                    <a:pt x="46577" y="378493"/>
                  </a:cubicBezTo>
                  <a:close/>
                </a:path>
              </a:pathLst>
            </a:cu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p:nvPr/>
          </p:nvSpPr>
          <p:spPr>
            <a:xfrm>
              <a:off x="22394455" y="669558"/>
              <a:ext cx="2860080" cy="1800874"/>
            </a:xfrm>
            <a:custGeom>
              <a:rect b="b" l="l" r="r" t="t"/>
              <a:pathLst>
                <a:path extrusionOk="0" h="1800874" w="2860080">
                  <a:moveTo>
                    <a:pt x="46577" y="378493"/>
                  </a:moveTo>
                  <a:cubicBezTo>
                    <a:pt x="194215" y="95300"/>
                    <a:pt x="917391" y="8112"/>
                    <a:pt x="1382166" y="401"/>
                  </a:cubicBezTo>
                  <a:cubicBezTo>
                    <a:pt x="1846942" y="-7310"/>
                    <a:pt x="2699960" y="95936"/>
                    <a:pt x="2835230" y="332228"/>
                  </a:cubicBezTo>
                  <a:cubicBezTo>
                    <a:pt x="2970500" y="568520"/>
                    <a:pt x="2518437" y="1381443"/>
                    <a:pt x="2324414" y="1577808"/>
                  </a:cubicBezTo>
                  <a:cubicBezTo>
                    <a:pt x="2130391" y="1774173"/>
                    <a:pt x="875980" y="1899446"/>
                    <a:pt x="496341" y="1699560"/>
                  </a:cubicBezTo>
                  <a:cubicBezTo>
                    <a:pt x="116702" y="1499674"/>
                    <a:pt x="-101061" y="661686"/>
                    <a:pt x="46577" y="378493"/>
                  </a:cubicBezTo>
                  <a:close/>
                </a:path>
              </a:pathLst>
            </a:cu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00" name="Google Shape;100;p1"/>
          <p:cNvGrpSpPr/>
          <p:nvPr/>
        </p:nvGrpSpPr>
        <p:grpSpPr>
          <a:xfrm>
            <a:off x="10261706" y="-779041"/>
            <a:ext cx="8224417" cy="4187187"/>
            <a:chOff x="-1943475" y="-349762"/>
            <a:chExt cx="8224417" cy="4191064"/>
          </a:xfrm>
        </p:grpSpPr>
        <p:sp>
          <p:nvSpPr>
            <p:cNvPr id="101" name="Google Shape;101;p1"/>
            <p:cNvSpPr/>
            <p:nvPr/>
          </p:nvSpPr>
          <p:spPr>
            <a:xfrm>
              <a:off x="-889000" y="-139700"/>
              <a:ext cx="3848100" cy="3981002"/>
            </a:xfrm>
            <a:custGeom>
              <a:rect b="b" l="l" r="r" t="t"/>
              <a:pathLst>
                <a:path extrusionOk="0" h="3981002" w="3848100">
                  <a:moveTo>
                    <a:pt x="1714500" y="1143000"/>
                  </a:moveTo>
                  <a:cubicBezTo>
                    <a:pt x="1954741" y="1835150"/>
                    <a:pt x="2194983" y="2527300"/>
                    <a:pt x="2184400" y="2997200"/>
                  </a:cubicBezTo>
                  <a:cubicBezTo>
                    <a:pt x="2173817" y="3467100"/>
                    <a:pt x="1547283" y="3795183"/>
                    <a:pt x="1651000" y="3962400"/>
                  </a:cubicBezTo>
                  <a:cubicBezTo>
                    <a:pt x="2159000" y="3953933"/>
                    <a:pt x="2937933" y="4023783"/>
                    <a:pt x="3175000" y="3937000"/>
                  </a:cubicBezTo>
                  <a:cubicBezTo>
                    <a:pt x="3043767" y="3445933"/>
                    <a:pt x="2774950" y="2944283"/>
                    <a:pt x="2781300" y="2463800"/>
                  </a:cubicBezTo>
                  <a:cubicBezTo>
                    <a:pt x="2787650" y="1983317"/>
                    <a:pt x="3022600" y="1363133"/>
                    <a:pt x="3213100" y="1054100"/>
                  </a:cubicBezTo>
                  <a:cubicBezTo>
                    <a:pt x="3424767" y="897467"/>
                    <a:pt x="3769783" y="685800"/>
                    <a:pt x="3848100" y="584200"/>
                  </a:cubicBezTo>
                  <a:cubicBezTo>
                    <a:pt x="3805767" y="529167"/>
                    <a:pt x="3761317" y="416983"/>
                    <a:pt x="3721100" y="419100"/>
                  </a:cubicBezTo>
                  <a:cubicBezTo>
                    <a:pt x="3680883" y="421217"/>
                    <a:pt x="3630083" y="635000"/>
                    <a:pt x="3606800" y="596900"/>
                  </a:cubicBezTo>
                  <a:cubicBezTo>
                    <a:pt x="3583517" y="558800"/>
                    <a:pt x="3611033" y="205317"/>
                    <a:pt x="3581400" y="190500"/>
                  </a:cubicBezTo>
                  <a:cubicBezTo>
                    <a:pt x="3530600" y="203200"/>
                    <a:pt x="3528483" y="78317"/>
                    <a:pt x="3429000" y="228600"/>
                  </a:cubicBezTo>
                  <a:cubicBezTo>
                    <a:pt x="3329517" y="378883"/>
                    <a:pt x="3107267" y="1009650"/>
                    <a:pt x="2984500" y="1092200"/>
                  </a:cubicBezTo>
                  <a:lnTo>
                    <a:pt x="2844800" y="1016000"/>
                  </a:lnTo>
                  <a:lnTo>
                    <a:pt x="3187700" y="571500"/>
                  </a:lnTo>
                  <a:lnTo>
                    <a:pt x="3009900" y="292100"/>
                  </a:lnTo>
                  <a:lnTo>
                    <a:pt x="3048000" y="546100"/>
                  </a:lnTo>
                  <a:lnTo>
                    <a:pt x="2908300" y="228600"/>
                  </a:lnTo>
                  <a:lnTo>
                    <a:pt x="2133600" y="190500"/>
                  </a:lnTo>
                  <a:lnTo>
                    <a:pt x="2298700" y="355600"/>
                  </a:lnTo>
                  <a:lnTo>
                    <a:pt x="2565400" y="508000"/>
                  </a:lnTo>
                  <a:lnTo>
                    <a:pt x="1879600" y="228600"/>
                  </a:lnTo>
                  <a:lnTo>
                    <a:pt x="2438400" y="533400"/>
                  </a:lnTo>
                  <a:lnTo>
                    <a:pt x="2857500" y="723900"/>
                  </a:lnTo>
                  <a:lnTo>
                    <a:pt x="2578100" y="736600"/>
                  </a:lnTo>
                  <a:lnTo>
                    <a:pt x="2311400" y="520700"/>
                  </a:lnTo>
                  <a:lnTo>
                    <a:pt x="2120900" y="685800"/>
                  </a:lnTo>
                  <a:lnTo>
                    <a:pt x="2235200" y="939800"/>
                  </a:lnTo>
                  <a:lnTo>
                    <a:pt x="1778000" y="495300"/>
                  </a:lnTo>
                  <a:lnTo>
                    <a:pt x="1333500" y="101600"/>
                  </a:lnTo>
                  <a:lnTo>
                    <a:pt x="965200" y="0"/>
                  </a:lnTo>
                  <a:lnTo>
                    <a:pt x="0" y="609600"/>
                  </a:lnTo>
                  <a:lnTo>
                    <a:pt x="990600" y="469900"/>
                  </a:lnTo>
                  <a:lnTo>
                    <a:pt x="1193800" y="558800"/>
                  </a:lnTo>
                  <a:lnTo>
                    <a:pt x="1397000" y="419100"/>
                  </a:lnTo>
                  <a:lnTo>
                    <a:pt x="1143000" y="762000"/>
                  </a:lnTo>
                  <a:lnTo>
                    <a:pt x="1511300" y="622300"/>
                  </a:lnTo>
                  <a:lnTo>
                    <a:pt x="1333500" y="1193800"/>
                  </a:lnTo>
                  <a:lnTo>
                    <a:pt x="812800" y="774700"/>
                  </a:lnTo>
                  <a:lnTo>
                    <a:pt x="533400" y="1016000"/>
                  </a:lnTo>
                  <a:lnTo>
                    <a:pt x="850900" y="952500"/>
                  </a:lnTo>
                  <a:lnTo>
                    <a:pt x="1130300" y="1219200"/>
                  </a:lnTo>
                  <a:lnTo>
                    <a:pt x="1358900" y="1435100"/>
                  </a:lnTo>
                  <a:lnTo>
                    <a:pt x="1714500" y="1143000"/>
                  </a:lnTo>
                  <a:close/>
                </a:path>
              </a:pathLst>
            </a:custGeom>
            <a:solidFill>
              <a:srgbClr val="97480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1"/>
            <p:cNvSpPr/>
            <p:nvPr/>
          </p:nvSpPr>
          <p:spPr>
            <a:xfrm>
              <a:off x="-1943475" y="-349762"/>
              <a:ext cx="8224417" cy="2190587"/>
            </a:xfrm>
            <a:custGeom>
              <a:rect b="b" l="l" r="r" t="t"/>
              <a:pathLst>
                <a:path extrusionOk="0" h="2190587" w="8224417">
                  <a:moveTo>
                    <a:pt x="2934075" y="1899162"/>
                  </a:moveTo>
                  <a:cubicBezTo>
                    <a:pt x="2738283" y="2007112"/>
                    <a:pt x="2542492" y="2115062"/>
                    <a:pt x="2299075" y="2115062"/>
                  </a:cubicBezTo>
                  <a:cubicBezTo>
                    <a:pt x="2055658" y="2115062"/>
                    <a:pt x="1666192" y="1888579"/>
                    <a:pt x="1473575" y="1899162"/>
                  </a:cubicBezTo>
                  <a:cubicBezTo>
                    <a:pt x="1338108" y="1988062"/>
                    <a:pt x="1308475" y="2275929"/>
                    <a:pt x="1067175" y="2165862"/>
                  </a:cubicBezTo>
                  <a:cubicBezTo>
                    <a:pt x="825875" y="2055795"/>
                    <a:pt x="142192" y="1560495"/>
                    <a:pt x="25775" y="1238762"/>
                  </a:cubicBezTo>
                  <a:cubicBezTo>
                    <a:pt x="-90642" y="917029"/>
                    <a:pt x="216275" y="438662"/>
                    <a:pt x="368675" y="235462"/>
                  </a:cubicBezTo>
                  <a:cubicBezTo>
                    <a:pt x="521075" y="32262"/>
                    <a:pt x="470275" y="51312"/>
                    <a:pt x="940175" y="19562"/>
                  </a:cubicBezTo>
                  <a:cubicBezTo>
                    <a:pt x="1410075" y="-12188"/>
                    <a:pt x="3188075" y="44962"/>
                    <a:pt x="3188075" y="44962"/>
                  </a:cubicBezTo>
                  <a:lnTo>
                    <a:pt x="5232775" y="32262"/>
                  </a:lnTo>
                  <a:cubicBezTo>
                    <a:pt x="6045575" y="32262"/>
                    <a:pt x="7650008" y="-48171"/>
                    <a:pt x="8064875" y="44962"/>
                  </a:cubicBezTo>
                  <a:cubicBezTo>
                    <a:pt x="8479742" y="138095"/>
                    <a:pt x="7984442" y="436545"/>
                    <a:pt x="7721975" y="591062"/>
                  </a:cubicBezTo>
                  <a:cubicBezTo>
                    <a:pt x="7459508" y="745579"/>
                    <a:pt x="6720792" y="817545"/>
                    <a:pt x="6490075" y="972062"/>
                  </a:cubicBezTo>
                  <a:cubicBezTo>
                    <a:pt x="6426575" y="1213362"/>
                    <a:pt x="6477375" y="1528745"/>
                    <a:pt x="6299575" y="1695962"/>
                  </a:cubicBezTo>
                  <a:cubicBezTo>
                    <a:pt x="6121775" y="1863179"/>
                    <a:pt x="5423275" y="1975362"/>
                    <a:pt x="5423275" y="1975362"/>
                  </a:cubicBezTo>
                  <a:cubicBezTo>
                    <a:pt x="5139642" y="1983829"/>
                    <a:pt x="4822142" y="1793329"/>
                    <a:pt x="4597775" y="1746762"/>
                  </a:cubicBezTo>
                  <a:cubicBezTo>
                    <a:pt x="4373408" y="1700195"/>
                    <a:pt x="4104592" y="1685379"/>
                    <a:pt x="4077075" y="1695962"/>
                  </a:cubicBezTo>
                </a:path>
              </a:pathLst>
            </a:custGeom>
            <a:solidFill>
              <a:srgbClr val="00B050"/>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1"/>
          <p:cNvSpPr/>
          <p:nvPr/>
        </p:nvSpPr>
        <p:spPr>
          <a:xfrm>
            <a:off x="-6350" y="3327817"/>
            <a:ext cx="9144000" cy="1815684"/>
          </a:xfrm>
          <a:prstGeom prst="rect">
            <a:avLst/>
          </a:prstGeom>
          <a:solidFill>
            <a:srgbClr val="F8CFA2"/>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 name="Google Shape;104;p1"/>
          <p:cNvGrpSpPr/>
          <p:nvPr/>
        </p:nvGrpSpPr>
        <p:grpSpPr>
          <a:xfrm>
            <a:off x="-349251" y="4030157"/>
            <a:ext cx="21866817" cy="422839"/>
            <a:chOff x="-419101" y="4263069"/>
            <a:chExt cx="21866817" cy="423232"/>
          </a:xfrm>
        </p:grpSpPr>
        <p:sp>
          <p:nvSpPr>
            <p:cNvPr id="105" name="Google Shape;105;p1"/>
            <p:cNvSpPr/>
            <p:nvPr/>
          </p:nvSpPr>
          <p:spPr>
            <a:xfrm>
              <a:off x="-419101" y="4318343"/>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1"/>
            <p:cNvSpPr/>
            <p:nvPr/>
          </p:nvSpPr>
          <p:spPr>
            <a:xfrm>
              <a:off x="2523479" y="4352039"/>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1"/>
            <p:cNvSpPr/>
            <p:nvPr/>
          </p:nvSpPr>
          <p:spPr>
            <a:xfrm>
              <a:off x="5356860" y="4344345"/>
              <a:ext cx="1357620" cy="337945"/>
            </a:xfrm>
            <a:custGeom>
              <a:rect b="b" l="l" r="r" t="t"/>
              <a:pathLst>
                <a:path extrusionOk="0" h="337945" w="1357620">
                  <a:moveTo>
                    <a:pt x="185399" y="0"/>
                  </a:moveTo>
                  <a:lnTo>
                    <a:pt x="1179820" y="22860"/>
                  </a:lnTo>
                  <a:lnTo>
                    <a:pt x="1357620" y="337945"/>
                  </a:lnTo>
                  <a:lnTo>
                    <a:pt x="109199" y="325245"/>
                  </a:lnTo>
                  <a:cubicBezTo>
                    <a:pt x="100739" y="279155"/>
                    <a:pt x="8460" y="126384"/>
                    <a:pt x="0" y="80294"/>
                  </a:cubicBezTo>
                  <a:lnTo>
                    <a:pt x="185399"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
            <p:cNvSpPr/>
            <p:nvPr/>
          </p:nvSpPr>
          <p:spPr>
            <a:xfrm>
              <a:off x="8534400" y="4367246"/>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1"/>
            <p:cNvSpPr/>
            <p:nvPr/>
          </p:nvSpPr>
          <p:spPr>
            <a:xfrm>
              <a:off x="10829279" y="4371216"/>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
            <p:cNvSpPr/>
            <p:nvPr/>
          </p:nvSpPr>
          <p:spPr>
            <a:xfrm>
              <a:off x="13124158" y="4346576"/>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1"/>
            <p:cNvSpPr/>
            <p:nvPr/>
          </p:nvSpPr>
          <p:spPr>
            <a:xfrm>
              <a:off x="15419038" y="4331462"/>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
            <p:cNvSpPr/>
            <p:nvPr/>
          </p:nvSpPr>
          <p:spPr>
            <a:xfrm>
              <a:off x="17713916" y="4272550"/>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
            <p:cNvSpPr/>
            <p:nvPr/>
          </p:nvSpPr>
          <p:spPr>
            <a:xfrm>
              <a:off x="20008795" y="4263069"/>
              <a:ext cx="1438921" cy="315085"/>
            </a:xfrm>
            <a:custGeom>
              <a:rect b="b" l="l" r="r" t="t"/>
              <a:pathLst>
                <a:path extrusionOk="0" h="315085" w="1438921">
                  <a:moveTo>
                    <a:pt x="0" y="0"/>
                  </a:moveTo>
                  <a:lnTo>
                    <a:pt x="1261121" y="0"/>
                  </a:lnTo>
                  <a:lnTo>
                    <a:pt x="1438921" y="315085"/>
                  </a:lnTo>
                  <a:lnTo>
                    <a:pt x="190500" y="30238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14" name="Google Shape;114;p1"/>
          <p:cNvGrpSpPr/>
          <p:nvPr/>
        </p:nvGrpSpPr>
        <p:grpSpPr>
          <a:xfrm>
            <a:off x="834738" y="2783783"/>
            <a:ext cx="1454727" cy="1448996"/>
            <a:chOff x="6924222" y="4522059"/>
            <a:chExt cx="1600200" cy="1595372"/>
          </a:xfrm>
        </p:grpSpPr>
        <p:sp>
          <p:nvSpPr>
            <p:cNvPr id="115" name="Google Shape;115;p1"/>
            <p:cNvSpPr/>
            <p:nvPr/>
          </p:nvSpPr>
          <p:spPr>
            <a:xfrm>
              <a:off x="6924222" y="4522059"/>
              <a:ext cx="1600200" cy="1595372"/>
            </a:xfrm>
            <a:prstGeom prst="ellipse">
              <a:avLst/>
            </a:prstGeom>
            <a:solidFill>
              <a:srgbClr val="262626"/>
            </a:soli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1"/>
            <p:cNvSpPr/>
            <p:nvPr/>
          </p:nvSpPr>
          <p:spPr>
            <a:xfrm>
              <a:off x="7230546" y="4824445"/>
              <a:ext cx="987552" cy="990600"/>
            </a:xfrm>
            <a:prstGeom prst="ellipse">
              <a:avLst/>
            </a:prstGeom>
            <a:solidFill>
              <a:srgbClr val="D8D8D8"/>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
            <p:cNvSpPr/>
            <p:nvPr/>
          </p:nvSpPr>
          <p:spPr>
            <a:xfrm>
              <a:off x="7235372" y="4903011"/>
              <a:ext cx="969818" cy="833468"/>
            </a:xfrm>
            <a:prstGeom prst="star5">
              <a:avLst>
                <a:gd fmla="val 19098" name="adj"/>
                <a:gd fmla="val 105146" name="hf"/>
                <a:gd fmla="val 110557" name="vf"/>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8" name="Google Shape;118;p1"/>
          <p:cNvSpPr/>
          <p:nvPr/>
        </p:nvSpPr>
        <p:spPr>
          <a:xfrm>
            <a:off x="1252537" y="2156647"/>
            <a:ext cx="4651266" cy="1643032"/>
          </a:xfrm>
          <a:custGeom>
            <a:rect b="b" l="l" r="r" t="t"/>
            <a:pathLst>
              <a:path extrusionOk="0" h="1809009" w="5116393">
                <a:moveTo>
                  <a:pt x="5084523" y="233055"/>
                </a:moveTo>
                <a:cubicBezTo>
                  <a:pt x="4977150" y="917123"/>
                  <a:pt x="4584027" y="1524991"/>
                  <a:pt x="4479541" y="1809009"/>
                </a:cubicBezTo>
                <a:lnTo>
                  <a:pt x="1477146" y="1799196"/>
                </a:lnTo>
                <a:lnTo>
                  <a:pt x="1175232" y="1548659"/>
                </a:lnTo>
                <a:lnTo>
                  <a:pt x="225618" y="1520950"/>
                </a:lnTo>
                <a:cubicBezTo>
                  <a:pt x="180591" y="1458797"/>
                  <a:pt x="-228599" y="1351713"/>
                  <a:pt x="179437" y="1315441"/>
                </a:cubicBezTo>
                <a:cubicBezTo>
                  <a:pt x="587473" y="1279169"/>
                  <a:pt x="1814850" y="1313709"/>
                  <a:pt x="2673832" y="1303318"/>
                </a:cubicBezTo>
                <a:lnTo>
                  <a:pt x="2549141" y="1137064"/>
                </a:lnTo>
                <a:lnTo>
                  <a:pt x="1998423" y="1203739"/>
                </a:lnTo>
                <a:lnTo>
                  <a:pt x="1514380" y="1146589"/>
                </a:lnTo>
                <a:lnTo>
                  <a:pt x="1369773" y="1146589"/>
                </a:lnTo>
                <a:cubicBezTo>
                  <a:pt x="1293573" y="1111953"/>
                  <a:pt x="1218672" y="1141827"/>
                  <a:pt x="1084023" y="1147455"/>
                </a:cubicBezTo>
                <a:cubicBezTo>
                  <a:pt x="949374" y="1153083"/>
                  <a:pt x="735928" y="1169391"/>
                  <a:pt x="561880" y="1180359"/>
                </a:cubicBezTo>
                <a:cubicBezTo>
                  <a:pt x="430262" y="1100695"/>
                  <a:pt x="-63307" y="864302"/>
                  <a:pt x="281325" y="963593"/>
                </a:cubicBezTo>
                <a:cubicBezTo>
                  <a:pt x="1184757" y="957628"/>
                  <a:pt x="1890329" y="999240"/>
                  <a:pt x="2372496" y="898073"/>
                </a:cubicBezTo>
                <a:cubicBezTo>
                  <a:pt x="2854663" y="796906"/>
                  <a:pt x="3049637" y="418936"/>
                  <a:pt x="3174328" y="356591"/>
                </a:cubicBezTo>
                <a:cubicBezTo>
                  <a:pt x="3175482" y="398924"/>
                  <a:pt x="3176637" y="441258"/>
                  <a:pt x="3177791" y="483591"/>
                </a:cubicBezTo>
                <a:lnTo>
                  <a:pt x="3692141" y="451264"/>
                </a:lnTo>
                <a:lnTo>
                  <a:pt x="3993478" y="440873"/>
                </a:lnTo>
                <a:lnTo>
                  <a:pt x="4502632" y="461655"/>
                </a:lnTo>
                <a:lnTo>
                  <a:pt x="4752014" y="440873"/>
                </a:lnTo>
                <a:lnTo>
                  <a:pt x="5011787" y="357746"/>
                </a:lnTo>
                <a:lnTo>
                  <a:pt x="5094914" y="160318"/>
                </a:lnTo>
                <a:cubicBezTo>
                  <a:pt x="5110500" y="115291"/>
                  <a:pt x="5101841" y="113559"/>
                  <a:pt x="5105305" y="87582"/>
                </a:cubicBezTo>
                <a:cubicBezTo>
                  <a:pt x="5108769" y="61605"/>
                  <a:pt x="5119160" y="-19790"/>
                  <a:pt x="5115696" y="4455"/>
                </a:cubicBezTo>
                <a:cubicBezTo>
                  <a:pt x="5112232" y="28700"/>
                  <a:pt x="5098377" y="130877"/>
                  <a:pt x="5084523" y="233055"/>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1"/>
          <p:cNvSpPr/>
          <p:nvPr/>
        </p:nvSpPr>
        <p:spPr>
          <a:xfrm rot="-1081797">
            <a:off x="4194930" y="1861887"/>
            <a:ext cx="1889187" cy="819500"/>
          </a:xfrm>
          <a:custGeom>
            <a:rect b="b" l="l" r="r" t="t"/>
            <a:pathLst>
              <a:path extrusionOk="0" h="902285" w="2078106">
                <a:moveTo>
                  <a:pt x="8093" y="396651"/>
                </a:moveTo>
                <a:cubicBezTo>
                  <a:pt x="85516" y="301348"/>
                  <a:pt x="727199" y="3405"/>
                  <a:pt x="1072201" y="71"/>
                </a:cubicBezTo>
                <a:cubicBezTo>
                  <a:pt x="1417203" y="-3263"/>
                  <a:pt x="2078106" y="110774"/>
                  <a:pt x="2078106" y="376649"/>
                </a:cubicBezTo>
                <a:cubicBezTo>
                  <a:pt x="2078106" y="642524"/>
                  <a:pt x="1935037" y="867477"/>
                  <a:pt x="1689964" y="900017"/>
                </a:cubicBezTo>
                <a:cubicBezTo>
                  <a:pt x="1444891" y="932557"/>
                  <a:pt x="867000" y="604760"/>
                  <a:pt x="607665" y="571888"/>
                </a:cubicBezTo>
                <a:cubicBezTo>
                  <a:pt x="429865" y="491653"/>
                  <a:pt x="-69330" y="491954"/>
                  <a:pt x="8093" y="396651"/>
                </a:cubicBezTo>
                <a:close/>
              </a:path>
            </a:pathLst>
          </a:custGeom>
          <a:solidFill>
            <a:srgbClr val="C0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1"/>
          <p:cNvSpPr/>
          <p:nvPr/>
        </p:nvSpPr>
        <p:spPr>
          <a:xfrm rot="1336634">
            <a:off x="6411691" y="1543146"/>
            <a:ext cx="502920" cy="456777"/>
          </a:xfrm>
          <a:prstGeom prst="chord">
            <a:avLst>
              <a:gd fmla="val 2700000" name="adj1"/>
              <a:gd fmla="val 16200000" name="adj2"/>
            </a:avLst>
          </a:prstGeom>
          <a:solidFill>
            <a:srgbClr val="A5A5A5"/>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1"/>
          <p:cNvSpPr/>
          <p:nvPr/>
        </p:nvSpPr>
        <p:spPr>
          <a:xfrm>
            <a:off x="5164373" y="1156525"/>
            <a:ext cx="1190050" cy="750846"/>
          </a:xfrm>
          <a:custGeom>
            <a:rect b="b" l="l" r="r" t="t"/>
            <a:pathLst>
              <a:path extrusionOk="0" h="826696" w="1309055">
                <a:moveTo>
                  <a:pt x="1308322" y="529630"/>
                </a:moveTo>
                <a:cubicBezTo>
                  <a:pt x="1316259" y="506611"/>
                  <a:pt x="1257522" y="441524"/>
                  <a:pt x="1241647" y="424855"/>
                </a:cubicBezTo>
                <a:cubicBezTo>
                  <a:pt x="1225772" y="408186"/>
                  <a:pt x="1220216" y="423268"/>
                  <a:pt x="1213072" y="429618"/>
                </a:cubicBezTo>
                <a:cubicBezTo>
                  <a:pt x="1205928" y="435968"/>
                  <a:pt x="1251965" y="520105"/>
                  <a:pt x="1198784" y="462955"/>
                </a:cubicBezTo>
                <a:cubicBezTo>
                  <a:pt x="1145603" y="405805"/>
                  <a:pt x="956690" y="162124"/>
                  <a:pt x="893984" y="86718"/>
                </a:cubicBezTo>
                <a:cubicBezTo>
                  <a:pt x="831278" y="11312"/>
                  <a:pt x="884459" y="16867"/>
                  <a:pt x="822547" y="10517"/>
                </a:cubicBezTo>
                <a:cubicBezTo>
                  <a:pt x="760634" y="4167"/>
                  <a:pt x="654271" y="50205"/>
                  <a:pt x="522509" y="48618"/>
                </a:cubicBezTo>
                <a:cubicBezTo>
                  <a:pt x="390747" y="47031"/>
                  <a:pt x="101028" y="4962"/>
                  <a:pt x="31972" y="993"/>
                </a:cubicBezTo>
                <a:cubicBezTo>
                  <a:pt x="-37084" y="-2976"/>
                  <a:pt x="13716" y="4961"/>
                  <a:pt x="108172" y="24805"/>
                </a:cubicBezTo>
                <a:cubicBezTo>
                  <a:pt x="202628" y="44649"/>
                  <a:pt x="479646" y="104181"/>
                  <a:pt x="598709" y="120056"/>
                </a:cubicBezTo>
                <a:cubicBezTo>
                  <a:pt x="717772" y="135931"/>
                  <a:pt x="766191" y="103386"/>
                  <a:pt x="708247" y="177205"/>
                </a:cubicBezTo>
                <a:cubicBezTo>
                  <a:pt x="650303" y="251024"/>
                  <a:pt x="341534" y="476449"/>
                  <a:pt x="251047" y="562968"/>
                </a:cubicBezTo>
                <a:cubicBezTo>
                  <a:pt x="160560" y="649487"/>
                  <a:pt x="152622" y="655837"/>
                  <a:pt x="165322" y="696318"/>
                </a:cubicBezTo>
                <a:cubicBezTo>
                  <a:pt x="178022" y="736799"/>
                  <a:pt x="292322" y="789186"/>
                  <a:pt x="327247" y="805855"/>
                </a:cubicBezTo>
                <a:cubicBezTo>
                  <a:pt x="362172" y="822524"/>
                  <a:pt x="312960" y="847130"/>
                  <a:pt x="374872" y="796330"/>
                </a:cubicBezTo>
                <a:cubicBezTo>
                  <a:pt x="436784" y="745530"/>
                  <a:pt x="588390" y="521692"/>
                  <a:pt x="698721" y="501055"/>
                </a:cubicBezTo>
                <a:cubicBezTo>
                  <a:pt x="809052" y="480418"/>
                  <a:pt x="962247" y="635993"/>
                  <a:pt x="1036859" y="672505"/>
                </a:cubicBezTo>
                <a:cubicBezTo>
                  <a:pt x="1111471" y="709017"/>
                  <a:pt x="1070196" y="697905"/>
                  <a:pt x="1094009" y="691555"/>
                </a:cubicBezTo>
                <a:cubicBezTo>
                  <a:pt x="1117822" y="685205"/>
                  <a:pt x="1163066" y="655836"/>
                  <a:pt x="1179735" y="634405"/>
                </a:cubicBezTo>
                <a:cubicBezTo>
                  <a:pt x="1196404" y="612974"/>
                  <a:pt x="1165447" y="575668"/>
                  <a:pt x="1194022" y="562968"/>
                </a:cubicBezTo>
                <a:cubicBezTo>
                  <a:pt x="1229741" y="535981"/>
                  <a:pt x="1300385" y="552649"/>
                  <a:pt x="1308322" y="529630"/>
                </a:cubicBezTo>
                <a:close/>
              </a:path>
            </a:pathLst>
          </a:custGeom>
          <a:solidFill>
            <a:srgbClr val="A5A5A5"/>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1"/>
          <p:cNvSpPr/>
          <p:nvPr/>
        </p:nvSpPr>
        <p:spPr>
          <a:xfrm>
            <a:off x="4908260" y="1448308"/>
            <a:ext cx="1683112" cy="946239"/>
          </a:xfrm>
          <a:custGeom>
            <a:rect b="b" l="l" r="r" t="t"/>
            <a:pathLst>
              <a:path extrusionOk="0" h="1041826" w="1851423">
                <a:moveTo>
                  <a:pt x="684216" y="271171"/>
                </a:moveTo>
                <a:cubicBezTo>
                  <a:pt x="589098" y="348826"/>
                  <a:pt x="-56353" y="908154"/>
                  <a:pt x="3972" y="922837"/>
                </a:cubicBezTo>
                <a:cubicBezTo>
                  <a:pt x="64297" y="937520"/>
                  <a:pt x="-659" y="995733"/>
                  <a:pt x="74615" y="949828"/>
                </a:cubicBezTo>
                <a:cubicBezTo>
                  <a:pt x="149889" y="903923"/>
                  <a:pt x="372272" y="697811"/>
                  <a:pt x="455616" y="647408"/>
                </a:cubicBezTo>
                <a:cubicBezTo>
                  <a:pt x="538960" y="597005"/>
                  <a:pt x="543722" y="638677"/>
                  <a:pt x="574678" y="647408"/>
                </a:cubicBezTo>
                <a:cubicBezTo>
                  <a:pt x="605634" y="656139"/>
                  <a:pt x="578647" y="745040"/>
                  <a:pt x="641353" y="699796"/>
                </a:cubicBezTo>
                <a:cubicBezTo>
                  <a:pt x="704059" y="654552"/>
                  <a:pt x="889004" y="425952"/>
                  <a:pt x="950916" y="375946"/>
                </a:cubicBezTo>
                <a:cubicBezTo>
                  <a:pt x="1012828" y="325940"/>
                  <a:pt x="1000922" y="314827"/>
                  <a:pt x="1012828" y="399758"/>
                </a:cubicBezTo>
                <a:cubicBezTo>
                  <a:pt x="1024734" y="484689"/>
                  <a:pt x="1052515" y="784727"/>
                  <a:pt x="1022353" y="885533"/>
                </a:cubicBezTo>
                <a:cubicBezTo>
                  <a:pt x="992191" y="986339"/>
                  <a:pt x="854872" y="979990"/>
                  <a:pt x="831853" y="1004596"/>
                </a:cubicBezTo>
                <a:cubicBezTo>
                  <a:pt x="808834" y="1029202"/>
                  <a:pt x="814391" y="1033171"/>
                  <a:pt x="884241" y="1033171"/>
                </a:cubicBezTo>
                <a:cubicBezTo>
                  <a:pt x="954091" y="1033171"/>
                  <a:pt x="1174753" y="1065715"/>
                  <a:pt x="1250953" y="1004596"/>
                </a:cubicBezTo>
                <a:cubicBezTo>
                  <a:pt x="1327153" y="943477"/>
                  <a:pt x="1291435" y="728370"/>
                  <a:pt x="1341441" y="666458"/>
                </a:cubicBezTo>
                <a:cubicBezTo>
                  <a:pt x="1391447" y="604546"/>
                  <a:pt x="1466060" y="608515"/>
                  <a:pt x="1550991" y="633121"/>
                </a:cubicBezTo>
                <a:cubicBezTo>
                  <a:pt x="1635922" y="657727"/>
                  <a:pt x="1862140" y="878390"/>
                  <a:pt x="1851028" y="814096"/>
                </a:cubicBezTo>
                <a:cubicBezTo>
                  <a:pt x="1839916" y="749802"/>
                  <a:pt x="1581947" y="378327"/>
                  <a:pt x="1484316" y="247358"/>
                </a:cubicBezTo>
                <a:cubicBezTo>
                  <a:pt x="1386685" y="116389"/>
                  <a:pt x="1308897" y="62414"/>
                  <a:pt x="1265241" y="28283"/>
                </a:cubicBezTo>
                <a:cubicBezTo>
                  <a:pt x="1221585" y="-5848"/>
                  <a:pt x="1203328" y="-17754"/>
                  <a:pt x="1222378" y="42571"/>
                </a:cubicBezTo>
                <a:cubicBezTo>
                  <a:pt x="1241428" y="102896"/>
                  <a:pt x="1370810" y="340228"/>
                  <a:pt x="1379541" y="390234"/>
                </a:cubicBezTo>
                <a:cubicBezTo>
                  <a:pt x="1388272" y="440240"/>
                  <a:pt x="1321596" y="369596"/>
                  <a:pt x="1274765" y="342608"/>
                </a:cubicBezTo>
                <a:cubicBezTo>
                  <a:pt x="1227934" y="315620"/>
                  <a:pt x="1153322" y="247358"/>
                  <a:pt x="1098553" y="228308"/>
                </a:cubicBezTo>
                <a:cubicBezTo>
                  <a:pt x="1043784" y="209258"/>
                  <a:pt x="1019178" y="192589"/>
                  <a:pt x="946153" y="228308"/>
                </a:cubicBezTo>
                <a:cubicBezTo>
                  <a:pt x="873128" y="264027"/>
                  <a:pt x="722316" y="404521"/>
                  <a:pt x="660403" y="442621"/>
                </a:cubicBezTo>
                <a:cubicBezTo>
                  <a:pt x="598490" y="480721"/>
                  <a:pt x="570709" y="485483"/>
                  <a:pt x="574678" y="456908"/>
                </a:cubicBezTo>
                <a:cubicBezTo>
                  <a:pt x="578647" y="428333"/>
                  <a:pt x="779334" y="193516"/>
                  <a:pt x="684216" y="27117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1"/>
          <p:cNvSpPr/>
          <p:nvPr/>
        </p:nvSpPr>
        <p:spPr>
          <a:xfrm>
            <a:off x="6506598" y="1547055"/>
            <a:ext cx="178772" cy="209685"/>
          </a:xfrm>
          <a:custGeom>
            <a:rect b="b" l="l" r="r" t="t"/>
            <a:pathLst>
              <a:path extrusionOk="0" h="230868" w="196649">
                <a:moveTo>
                  <a:pt x="1258" y="197382"/>
                </a:moveTo>
                <a:cubicBezTo>
                  <a:pt x="-2711" y="175951"/>
                  <a:pt x="2051" y="133882"/>
                  <a:pt x="25070" y="102132"/>
                </a:cubicBezTo>
                <a:cubicBezTo>
                  <a:pt x="48089" y="70382"/>
                  <a:pt x="110795" y="21169"/>
                  <a:pt x="139370" y="6882"/>
                </a:cubicBezTo>
                <a:cubicBezTo>
                  <a:pt x="167945" y="-7405"/>
                  <a:pt x="198901" y="2913"/>
                  <a:pt x="196520" y="16407"/>
                </a:cubicBezTo>
                <a:cubicBezTo>
                  <a:pt x="194139" y="29901"/>
                  <a:pt x="142545" y="57683"/>
                  <a:pt x="125083" y="87845"/>
                </a:cubicBezTo>
                <a:cubicBezTo>
                  <a:pt x="107621" y="118007"/>
                  <a:pt x="104445" y="173569"/>
                  <a:pt x="91745" y="197382"/>
                </a:cubicBezTo>
                <a:cubicBezTo>
                  <a:pt x="79045" y="221195"/>
                  <a:pt x="63170" y="232307"/>
                  <a:pt x="48883" y="230720"/>
                </a:cubicBezTo>
                <a:cubicBezTo>
                  <a:pt x="34596" y="229133"/>
                  <a:pt x="5227" y="218813"/>
                  <a:pt x="1258" y="197382"/>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p1"/>
          <p:cNvSpPr/>
          <p:nvPr/>
        </p:nvSpPr>
        <p:spPr>
          <a:xfrm>
            <a:off x="4899099" y="1112872"/>
            <a:ext cx="888639" cy="139690"/>
          </a:xfrm>
          <a:custGeom>
            <a:rect b="b" l="l" r="r" t="t"/>
            <a:pathLst>
              <a:path extrusionOk="0" h="153801" w="977503">
                <a:moveTo>
                  <a:pt x="253603" y="12513"/>
                </a:moveTo>
                <a:cubicBezTo>
                  <a:pt x="169862" y="-1775"/>
                  <a:pt x="92471" y="2988"/>
                  <a:pt x="55165" y="2988"/>
                </a:cubicBezTo>
                <a:cubicBezTo>
                  <a:pt x="17859" y="2988"/>
                  <a:pt x="33998" y="-8124"/>
                  <a:pt x="29765" y="12513"/>
                </a:cubicBezTo>
                <a:cubicBezTo>
                  <a:pt x="25532" y="33150"/>
                  <a:pt x="28971" y="105382"/>
                  <a:pt x="29765" y="126813"/>
                </a:cubicBezTo>
                <a:cubicBezTo>
                  <a:pt x="30559" y="148244"/>
                  <a:pt x="25797" y="138720"/>
                  <a:pt x="34528" y="141101"/>
                </a:cubicBezTo>
                <a:cubicBezTo>
                  <a:pt x="43259" y="143482"/>
                  <a:pt x="-75009" y="138984"/>
                  <a:pt x="82153" y="141101"/>
                </a:cubicBezTo>
                <a:lnTo>
                  <a:pt x="977503" y="153801"/>
                </a:lnTo>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1"/>
          <p:cNvSpPr/>
          <p:nvPr/>
        </p:nvSpPr>
        <p:spPr>
          <a:xfrm>
            <a:off x="1174573" y="3068264"/>
            <a:ext cx="4326895" cy="770049"/>
          </a:xfrm>
          <a:custGeom>
            <a:rect b="b" l="l" r="r" t="t"/>
            <a:pathLst>
              <a:path extrusionOk="0" h="847838" w="4759585">
                <a:moveTo>
                  <a:pt x="0" y="405878"/>
                </a:moveTo>
                <a:lnTo>
                  <a:pt x="274320" y="588758"/>
                </a:lnTo>
                <a:cubicBezTo>
                  <a:pt x="962660" y="606538"/>
                  <a:pt x="1957070" y="598918"/>
                  <a:pt x="2339340" y="642098"/>
                </a:cubicBezTo>
                <a:cubicBezTo>
                  <a:pt x="2402840" y="710678"/>
                  <a:pt x="2405380" y="812278"/>
                  <a:pt x="2529840" y="847838"/>
                </a:cubicBezTo>
                <a:cubicBezTo>
                  <a:pt x="2766060" y="819898"/>
                  <a:pt x="3101340" y="794498"/>
                  <a:pt x="3390900" y="779258"/>
                </a:cubicBezTo>
                <a:cubicBezTo>
                  <a:pt x="3680460" y="764018"/>
                  <a:pt x="4048760" y="833868"/>
                  <a:pt x="4267200" y="756398"/>
                </a:cubicBezTo>
                <a:cubicBezTo>
                  <a:pt x="4452620" y="497318"/>
                  <a:pt x="4681220" y="173468"/>
                  <a:pt x="4739640" y="62978"/>
                </a:cubicBezTo>
                <a:cubicBezTo>
                  <a:pt x="4798060" y="-47512"/>
                  <a:pt x="4719320" y="3288"/>
                  <a:pt x="4617720" y="93458"/>
                </a:cubicBezTo>
                <a:cubicBezTo>
                  <a:pt x="4516120" y="183628"/>
                  <a:pt x="4347210" y="517638"/>
                  <a:pt x="4130040" y="603998"/>
                </a:cubicBezTo>
                <a:cubicBezTo>
                  <a:pt x="3912870" y="690358"/>
                  <a:pt x="3314700" y="611618"/>
                  <a:pt x="3314700" y="611618"/>
                </a:cubicBezTo>
                <a:cubicBezTo>
                  <a:pt x="3105150" y="621778"/>
                  <a:pt x="2983230" y="709408"/>
                  <a:pt x="2872740" y="664958"/>
                </a:cubicBezTo>
                <a:lnTo>
                  <a:pt x="2712720" y="383018"/>
                </a:lnTo>
                <a:lnTo>
                  <a:pt x="0" y="405878"/>
                </a:lnTo>
                <a:close/>
              </a:path>
            </a:pathLst>
          </a:cu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p1"/>
          <p:cNvSpPr/>
          <p:nvPr/>
        </p:nvSpPr>
        <p:spPr>
          <a:xfrm>
            <a:off x="3467800" y="2476897"/>
            <a:ext cx="1728683" cy="664453"/>
          </a:xfrm>
          <a:custGeom>
            <a:rect b="b" l="l" r="r" t="t"/>
            <a:pathLst>
              <a:path extrusionOk="0" h="731575" w="1901551">
                <a:moveTo>
                  <a:pt x="22" y="533400"/>
                </a:moveTo>
                <a:cubicBezTo>
                  <a:pt x="2562" y="556260"/>
                  <a:pt x="219732" y="563881"/>
                  <a:pt x="320062" y="579121"/>
                </a:cubicBezTo>
                <a:cubicBezTo>
                  <a:pt x="420392" y="594361"/>
                  <a:pt x="444522" y="660400"/>
                  <a:pt x="533422" y="685800"/>
                </a:cubicBezTo>
                <a:cubicBezTo>
                  <a:pt x="622322" y="711200"/>
                  <a:pt x="768372" y="732792"/>
                  <a:pt x="853462" y="731522"/>
                </a:cubicBezTo>
                <a:cubicBezTo>
                  <a:pt x="938552" y="730252"/>
                  <a:pt x="1517672" y="499110"/>
                  <a:pt x="1691662" y="388620"/>
                </a:cubicBezTo>
                <a:cubicBezTo>
                  <a:pt x="1865652" y="278130"/>
                  <a:pt x="1917722" y="118110"/>
                  <a:pt x="1897402" y="68580"/>
                </a:cubicBezTo>
                <a:lnTo>
                  <a:pt x="1592602" y="60962"/>
                </a:lnTo>
                <a:lnTo>
                  <a:pt x="1181122" y="76200"/>
                </a:lnTo>
                <a:lnTo>
                  <a:pt x="792502" y="144780"/>
                </a:lnTo>
                <a:cubicBezTo>
                  <a:pt x="726462" y="154940"/>
                  <a:pt x="831872" y="0"/>
                  <a:pt x="815362" y="0"/>
                </a:cubicBezTo>
                <a:cubicBezTo>
                  <a:pt x="798852" y="0"/>
                  <a:pt x="745512" y="91440"/>
                  <a:pt x="693442" y="144780"/>
                </a:cubicBezTo>
                <a:cubicBezTo>
                  <a:pt x="641372" y="198120"/>
                  <a:pt x="567712" y="270510"/>
                  <a:pt x="502942" y="320040"/>
                </a:cubicBezTo>
                <a:cubicBezTo>
                  <a:pt x="438172" y="369570"/>
                  <a:pt x="388642" y="406400"/>
                  <a:pt x="304822" y="441960"/>
                </a:cubicBezTo>
                <a:cubicBezTo>
                  <a:pt x="221002" y="477520"/>
                  <a:pt x="-2518" y="510540"/>
                  <a:pt x="22" y="533400"/>
                </a:cubicBezTo>
                <a:close/>
              </a:path>
            </a:pathLst>
          </a:custGeom>
          <a:solidFill>
            <a:srgbClr val="7F7F7F"/>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1"/>
          <p:cNvSpPr/>
          <p:nvPr/>
        </p:nvSpPr>
        <p:spPr>
          <a:xfrm>
            <a:off x="1292548" y="3056872"/>
            <a:ext cx="3067055" cy="275262"/>
          </a:xfrm>
          <a:custGeom>
            <a:rect b="b" l="l" r="r" t="t"/>
            <a:pathLst>
              <a:path extrusionOk="0" h="333375" w="3711136">
                <a:moveTo>
                  <a:pt x="3509962" y="128586"/>
                </a:moveTo>
                <a:cubicBezTo>
                  <a:pt x="3460750" y="138111"/>
                  <a:pt x="3449638" y="141287"/>
                  <a:pt x="3414713" y="142875"/>
                </a:cubicBezTo>
                <a:cubicBezTo>
                  <a:pt x="3379788" y="144463"/>
                  <a:pt x="3333751" y="150812"/>
                  <a:pt x="3300413" y="138112"/>
                </a:cubicBezTo>
                <a:cubicBezTo>
                  <a:pt x="3267075" y="125412"/>
                  <a:pt x="3233736" y="84137"/>
                  <a:pt x="3200398" y="66675"/>
                </a:cubicBezTo>
                <a:cubicBezTo>
                  <a:pt x="3167061" y="49213"/>
                  <a:pt x="3134519" y="39688"/>
                  <a:pt x="3100388" y="33338"/>
                </a:cubicBezTo>
                <a:cubicBezTo>
                  <a:pt x="3066257" y="26988"/>
                  <a:pt x="3061494" y="30162"/>
                  <a:pt x="2995613" y="28575"/>
                </a:cubicBezTo>
                <a:cubicBezTo>
                  <a:pt x="2929732" y="26988"/>
                  <a:pt x="2830512" y="11113"/>
                  <a:pt x="2705100" y="23813"/>
                </a:cubicBezTo>
                <a:lnTo>
                  <a:pt x="104775" y="28575"/>
                </a:lnTo>
                <a:lnTo>
                  <a:pt x="0" y="0"/>
                </a:lnTo>
                <a:lnTo>
                  <a:pt x="366713" y="228600"/>
                </a:lnTo>
                <a:lnTo>
                  <a:pt x="519113" y="300038"/>
                </a:lnTo>
                <a:lnTo>
                  <a:pt x="1504950" y="238125"/>
                </a:lnTo>
                <a:lnTo>
                  <a:pt x="1719263" y="333375"/>
                </a:lnTo>
                <a:lnTo>
                  <a:pt x="2100263" y="314325"/>
                </a:lnTo>
                <a:lnTo>
                  <a:pt x="2405063" y="233363"/>
                </a:lnTo>
                <a:lnTo>
                  <a:pt x="3248025" y="228601"/>
                </a:lnTo>
                <a:cubicBezTo>
                  <a:pt x="3454400" y="215901"/>
                  <a:pt x="3537744" y="219868"/>
                  <a:pt x="3643313" y="157162"/>
                </a:cubicBezTo>
                <a:cubicBezTo>
                  <a:pt x="3613150" y="142875"/>
                  <a:pt x="3723481" y="128588"/>
                  <a:pt x="3709987" y="61913"/>
                </a:cubicBezTo>
                <a:lnTo>
                  <a:pt x="3509962" y="128586"/>
                </a:lnTo>
                <a:close/>
              </a:path>
            </a:pathLst>
          </a:custGeom>
          <a:solidFill>
            <a:srgbClr val="D8D8D8"/>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
          <p:cNvSpPr/>
          <p:nvPr/>
        </p:nvSpPr>
        <p:spPr>
          <a:xfrm>
            <a:off x="2225745" y="2418580"/>
            <a:ext cx="1857666" cy="611703"/>
          </a:xfrm>
          <a:custGeom>
            <a:rect b="b" l="l" r="r" t="t"/>
            <a:pathLst>
              <a:path extrusionOk="0" h="673496" w="2043433">
                <a:moveTo>
                  <a:pt x="714550" y="44557"/>
                </a:moveTo>
                <a:cubicBezTo>
                  <a:pt x="571675" y="26565"/>
                  <a:pt x="344662" y="1694"/>
                  <a:pt x="238300" y="107"/>
                </a:cubicBezTo>
                <a:cubicBezTo>
                  <a:pt x="131938" y="-1480"/>
                  <a:pt x="115533" y="14924"/>
                  <a:pt x="76375" y="35032"/>
                </a:cubicBezTo>
                <a:cubicBezTo>
                  <a:pt x="37217" y="55140"/>
                  <a:pt x="-13583" y="98532"/>
                  <a:pt x="3350" y="120757"/>
                </a:cubicBezTo>
                <a:cubicBezTo>
                  <a:pt x="20283" y="142982"/>
                  <a:pt x="102881" y="135814"/>
                  <a:pt x="177975" y="168382"/>
                </a:cubicBezTo>
                <a:cubicBezTo>
                  <a:pt x="253069" y="200950"/>
                  <a:pt x="360779" y="247901"/>
                  <a:pt x="453912" y="316164"/>
                </a:cubicBezTo>
                <a:cubicBezTo>
                  <a:pt x="547045" y="384427"/>
                  <a:pt x="642006" y="461829"/>
                  <a:pt x="736775" y="520807"/>
                </a:cubicBezTo>
                <a:cubicBezTo>
                  <a:pt x="831544" y="579785"/>
                  <a:pt x="919867" y="654686"/>
                  <a:pt x="1022525" y="670032"/>
                </a:cubicBezTo>
                <a:cubicBezTo>
                  <a:pt x="1125183" y="685378"/>
                  <a:pt x="1240542" y="646749"/>
                  <a:pt x="1352725" y="612882"/>
                </a:cubicBezTo>
                <a:cubicBezTo>
                  <a:pt x="1464908" y="579015"/>
                  <a:pt x="1605138" y="521865"/>
                  <a:pt x="1695625" y="466832"/>
                </a:cubicBezTo>
                <a:cubicBezTo>
                  <a:pt x="1786112" y="411799"/>
                  <a:pt x="1837971" y="331894"/>
                  <a:pt x="1895650" y="282682"/>
                </a:cubicBezTo>
                <a:cubicBezTo>
                  <a:pt x="1953329" y="233470"/>
                  <a:pt x="2031117" y="212303"/>
                  <a:pt x="2041700" y="171557"/>
                </a:cubicBezTo>
                <a:cubicBezTo>
                  <a:pt x="2052283" y="130811"/>
                  <a:pt x="2013125" y="55140"/>
                  <a:pt x="1959150" y="38207"/>
                </a:cubicBezTo>
                <a:cubicBezTo>
                  <a:pt x="1905175" y="21274"/>
                  <a:pt x="1812042" y="55140"/>
                  <a:pt x="1717850" y="69957"/>
                </a:cubicBezTo>
                <a:cubicBezTo>
                  <a:pt x="1623658" y="84774"/>
                  <a:pt x="1497717" y="120757"/>
                  <a:pt x="1394000" y="127107"/>
                </a:cubicBezTo>
                <a:cubicBezTo>
                  <a:pt x="1290283" y="133457"/>
                  <a:pt x="1213025" y="122874"/>
                  <a:pt x="1095550" y="108057"/>
                </a:cubicBezTo>
                <a:cubicBezTo>
                  <a:pt x="978075" y="93240"/>
                  <a:pt x="857425" y="62549"/>
                  <a:pt x="714550" y="44557"/>
                </a:cubicBezTo>
                <a:close/>
              </a:path>
            </a:pathLst>
          </a:custGeom>
          <a:solidFill>
            <a:srgbClr val="FD7C1B"/>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1"/>
          <p:cNvSpPr/>
          <p:nvPr/>
        </p:nvSpPr>
        <p:spPr>
          <a:xfrm>
            <a:off x="1441489" y="2366515"/>
            <a:ext cx="763136" cy="129530"/>
          </a:xfrm>
          <a:custGeom>
            <a:rect b="b" l="l" r="r" t="t"/>
            <a:pathLst>
              <a:path extrusionOk="0" h="142615" w="839450">
                <a:moveTo>
                  <a:pt x="702177" y="142005"/>
                </a:moveTo>
                <a:cubicBezTo>
                  <a:pt x="671510" y="146310"/>
                  <a:pt x="636297" y="126635"/>
                  <a:pt x="595022" y="120862"/>
                </a:cubicBezTo>
                <a:cubicBezTo>
                  <a:pt x="553747" y="115089"/>
                  <a:pt x="497572" y="110484"/>
                  <a:pt x="454529" y="107369"/>
                </a:cubicBezTo>
                <a:cubicBezTo>
                  <a:pt x="411486" y="104254"/>
                  <a:pt x="413504" y="105637"/>
                  <a:pt x="339144" y="109317"/>
                </a:cubicBezTo>
                <a:cubicBezTo>
                  <a:pt x="264784" y="112997"/>
                  <a:pt x="45854" y="138361"/>
                  <a:pt x="8367" y="129449"/>
                </a:cubicBezTo>
                <a:cubicBezTo>
                  <a:pt x="-29120" y="120537"/>
                  <a:pt x="68872" y="75367"/>
                  <a:pt x="114224" y="55848"/>
                </a:cubicBezTo>
                <a:cubicBezTo>
                  <a:pt x="159576" y="36329"/>
                  <a:pt x="218746" y="21535"/>
                  <a:pt x="280478" y="12335"/>
                </a:cubicBezTo>
                <a:cubicBezTo>
                  <a:pt x="342210" y="3135"/>
                  <a:pt x="413143" y="1872"/>
                  <a:pt x="484617" y="645"/>
                </a:cubicBezTo>
                <a:cubicBezTo>
                  <a:pt x="556091" y="-582"/>
                  <a:pt x="656356" y="-509"/>
                  <a:pt x="709321" y="4975"/>
                </a:cubicBezTo>
                <a:cubicBezTo>
                  <a:pt x="762286" y="10459"/>
                  <a:pt x="800242" y="15366"/>
                  <a:pt x="830982" y="33550"/>
                </a:cubicBezTo>
                <a:cubicBezTo>
                  <a:pt x="861722" y="51734"/>
                  <a:pt x="800493" y="76954"/>
                  <a:pt x="779026" y="95030"/>
                </a:cubicBezTo>
                <a:cubicBezTo>
                  <a:pt x="757559" y="113106"/>
                  <a:pt x="732844" y="137700"/>
                  <a:pt x="702177" y="142005"/>
                </a:cubicBezTo>
                <a:close/>
              </a:path>
            </a:pathLst>
          </a:cu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1"/>
          <p:cNvSpPr/>
          <p:nvPr/>
        </p:nvSpPr>
        <p:spPr>
          <a:xfrm>
            <a:off x="3728467" y="2478120"/>
            <a:ext cx="2212780" cy="1084155"/>
          </a:xfrm>
          <a:custGeom>
            <a:rect b="b" l="l" r="r" t="t"/>
            <a:pathLst>
              <a:path extrusionOk="0" h="1193674" w="2434058">
                <a:moveTo>
                  <a:pt x="23591" y="899893"/>
                </a:moveTo>
                <a:cubicBezTo>
                  <a:pt x="42641" y="954662"/>
                  <a:pt x="133922" y="1131668"/>
                  <a:pt x="190278" y="1176118"/>
                </a:cubicBezTo>
                <a:cubicBezTo>
                  <a:pt x="246634" y="1220568"/>
                  <a:pt x="361728" y="1166593"/>
                  <a:pt x="361728" y="1166593"/>
                </a:cubicBezTo>
                <a:cubicBezTo>
                  <a:pt x="437928" y="1163418"/>
                  <a:pt x="533178" y="1153893"/>
                  <a:pt x="647478" y="1157068"/>
                </a:cubicBezTo>
                <a:cubicBezTo>
                  <a:pt x="761778" y="1160243"/>
                  <a:pt x="912591" y="1193581"/>
                  <a:pt x="1047528" y="1185643"/>
                </a:cubicBezTo>
                <a:cubicBezTo>
                  <a:pt x="1182466" y="1177706"/>
                  <a:pt x="1312641" y="1199930"/>
                  <a:pt x="1457103" y="1109443"/>
                </a:cubicBezTo>
                <a:cubicBezTo>
                  <a:pt x="1601565" y="1018956"/>
                  <a:pt x="1804766" y="742730"/>
                  <a:pt x="1914303" y="642718"/>
                </a:cubicBezTo>
                <a:cubicBezTo>
                  <a:pt x="2023840" y="542706"/>
                  <a:pt x="2049240" y="542706"/>
                  <a:pt x="2114328" y="509368"/>
                </a:cubicBezTo>
                <a:cubicBezTo>
                  <a:pt x="2179416" y="476030"/>
                  <a:pt x="2251647" y="525243"/>
                  <a:pt x="2304828" y="442693"/>
                </a:cubicBezTo>
                <a:cubicBezTo>
                  <a:pt x="2358009" y="360143"/>
                  <a:pt x="2420716" y="72805"/>
                  <a:pt x="2433415" y="14068"/>
                </a:cubicBezTo>
                <a:cubicBezTo>
                  <a:pt x="2446114" y="-44669"/>
                  <a:pt x="2267522" y="98206"/>
                  <a:pt x="2181003" y="118843"/>
                </a:cubicBezTo>
                <a:cubicBezTo>
                  <a:pt x="2094484" y="139480"/>
                  <a:pt x="1997647" y="135512"/>
                  <a:pt x="1914303" y="137893"/>
                </a:cubicBezTo>
                <a:cubicBezTo>
                  <a:pt x="1830959" y="140274"/>
                  <a:pt x="1731740" y="105350"/>
                  <a:pt x="1680940" y="133131"/>
                </a:cubicBezTo>
                <a:cubicBezTo>
                  <a:pt x="1630140" y="160912"/>
                  <a:pt x="1693640" y="233936"/>
                  <a:pt x="1609503" y="304580"/>
                </a:cubicBezTo>
                <a:cubicBezTo>
                  <a:pt x="1525366" y="375224"/>
                  <a:pt x="1283272" y="499843"/>
                  <a:pt x="1176116" y="556993"/>
                </a:cubicBezTo>
                <a:cubicBezTo>
                  <a:pt x="1068960" y="614143"/>
                  <a:pt x="1016571" y="618906"/>
                  <a:pt x="966565" y="647481"/>
                </a:cubicBezTo>
                <a:cubicBezTo>
                  <a:pt x="916559" y="676056"/>
                  <a:pt x="919734" y="698281"/>
                  <a:pt x="876078" y="728443"/>
                </a:cubicBezTo>
                <a:cubicBezTo>
                  <a:pt x="832422" y="758605"/>
                  <a:pt x="853853" y="809405"/>
                  <a:pt x="704628" y="828455"/>
                </a:cubicBezTo>
                <a:cubicBezTo>
                  <a:pt x="555403" y="847505"/>
                  <a:pt x="189485" y="835600"/>
                  <a:pt x="75979" y="847506"/>
                </a:cubicBezTo>
                <a:cubicBezTo>
                  <a:pt x="-37527" y="859412"/>
                  <a:pt x="4541" y="845124"/>
                  <a:pt x="23591" y="899893"/>
                </a:cubicBezTo>
                <a:close/>
              </a:path>
            </a:pathLst>
          </a:custGeom>
          <a:gradFill>
            <a:gsLst>
              <a:gs pos="0">
                <a:srgbClr val="494949"/>
              </a:gs>
              <a:gs pos="50000">
                <a:srgbClr val="6A6A6A"/>
              </a:gs>
              <a:gs pos="100000">
                <a:srgbClr val="7F7F7F"/>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 name="Google Shape;131;p1"/>
          <p:cNvSpPr/>
          <p:nvPr/>
        </p:nvSpPr>
        <p:spPr>
          <a:xfrm>
            <a:off x="3925616" y="2603951"/>
            <a:ext cx="705857" cy="290038"/>
          </a:xfrm>
          <a:custGeom>
            <a:rect b="b" l="l" r="r" t="t"/>
            <a:pathLst>
              <a:path extrusionOk="0" h="319337" w="776443">
                <a:moveTo>
                  <a:pt x="774380" y="23012"/>
                </a:moveTo>
                <a:cubicBezTo>
                  <a:pt x="793827" y="36506"/>
                  <a:pt x="670687" y="68785"/>
                  <a:pt x="619599" y="84923"/>
                </a:cubicBezTo>
                <a:cubicBezTo>
                  <a:pt x="568511" y="101061"/>
                  <a:pt x="516273" y="101980"/>
                  <a:pt x="467854" y="119839"/>
                </a:cubicBezTo>
                <a:cubicBezTo>
                  <a:pt x="419435" y="137699"/>
                  <a:pt x="397458" y="143131"/>
                  <a:pt x="319561" y="176205"/>
                </a:cubicBezTo>
                <a:cubicBezTo>
                  <a:pt x="241664" y="209279"/>
                  <a:pt x="11586" y="331911"/>
                  <a:pt x="474" y="318285"/>
                </a:cubicBezTo>
                <a:cubicBezTo>
                  <a:pt x="-10638" y="304659"/>
                  <a:pt x="176686" y="151598"/>
                  <a:pt x="252886" y="94448"/>
                </a:cubicBezTo>
                <a:cubicBezTo>
                  <a:pt x="329086" y="37298"/>
                  <a:pt x="416002" y="15867"/>
                  <a:pt x="502918" y="3961"/>
                </a:cubicBezTo>
                <a:cubicBezTo>
                  <a:pt x="589834" y="-7945"/>
                  <a:pt x="754933" y="9518"/>
                  <a:pt x="774380" y="23012"/>
                </a:cubicBezTo>
                <a:close/>
              </a:path>
            </a:pathLst>
          </a:cu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 name="Google Shape;132;p1"/>
          <p:cNvSpPr/>
          <p:nvPr/>
        </p:nvSpPr>
        <p:spPr>
          <a:xfrm>
            <a:off x="4069479" y="2702860"/>
            <a:ext cx="1599795" cy="730090"/>
          </a:xfrm>
          <a:custGeom>
            <a:rect b="b" l="l" r="r" t="t"/>
            <a:pathLst>
              <a:path extrusionOk="0" h="803843" w="1759775">
                <a:moveTo>
                  <a:pt x="1752194" y="88900"/>
                </a:moveTo>
                <a:cubicBezTo>
                  <a:pt x="1770715" y="69850"/>
                  <a:pt x="1752194" y="43392"/>
                  <a:pt x="1729969" y="28575"/>
                </a:cubicBezTo>
                <a:cubicBezTo>
                  <a:pt x="1707744" y="13758"/>
                  <a:pt x="1654298" y="0"/>
                  <a:pt x="1618844" y="0"/>
                </a:cubicBezTo>
                <a:cubicBezTo>
                  <a:pt x="1583390" y="0"/>
                  <a:pt x="1528356" y="13759"/>
                  <a:pt x="1517244" y="28575"/>
                </a:cubicBezTo>
                <a:cubicBezTo>
                  <a:pt x="1506132" y="43391"/>
                  <a:pt x="1552169" y="67204"/>
                  <a:pt x="1552169" y="88900"/>
                </a:cubicBezTo>
                <a:cubicBezTo>
                  <a:pt x="1552169" y="110596"/>
                  <a:pt x="1584448" y="75142"/>
                  <a:pt x="1517244" y="158750"/>
                </a:cubicBezTo>
                <a:cubicBezTo>
                  <a:pt x="1450040" y="242358"/>
                  <a:pt x="1252131" y="497417"/>
                  <a:pt x="1148944" y="590550"/>
                </a:cubicBezTo>
                <a:cubicBezTo>
                  <a:pt x="1045757" y="683683"/>
                  <a:pt x="1058457" y="691092"/>
                  <a:pt x="898119" y="717550"/>
                </a:cubicBezTo>
                <a:cubicBezTo>
                  <a:pt x="737782" y="744008"/>
                  <a:pt x="326090" y="735013"/>
                  <a:pt x="186919" y="749300"/>
                </a:cubicBezTo>
                <a:cubicBezTo>
                  <a:pt x="47748" y="763587"/>
                  <a:pt x="-80839" y="799571"/>
                  <a:pt x="63094" y="803275"/>
                </a:cubicBezTo>
                <a:cubicBezTo>
                  <a:pt x="207027" y="806979"/>
                  <a:pt x="868486" y="792162"/>
                  <a:pt x="1050519" y="771525"/>
                </a:cubicBezTo>
                <a:cubicBezTo>
                  <a:pt x="1099202" y="737658"/>
                  <a:pt x="1098144" y="781050"/>
                  <a:pt x="1196569" y="669925"/>
                </a:cubicBezTo>
                <a:cubicBezTo>
                  <a:pt x="1294994" y="558800"/>
                  <a:pt x="1618844" y="142875"/>
                  <a:pt x="1618844" y="142875"/>
                </a:cubicBezTo>
                <a:cubicBezTo>
                  <a:pt x="1711448" y="46567"/>
                  <a:pt x="1733673" y="107950"/>
                  <a:pt x="1752194" y="88900"/>
                </a:cubicBezTo>
                <a:close/>
              </a:path>
            </a:pathLst>
          </a:cu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 name="Google Shape;133;p1"/>
          <p:cNvSpPr/>
          <p:nvPr/>
        </p:nvSpPr>
        <p:spPr>
          <a:xfrm>
            <a:off x="3532223" y="2650231"/>
            <a:ext cx="1751595" cy="540118"/>
          </a:xfrm>
          <a:custGeom>
            <a:rect b="b" l="l" r="r" t="t"/>
            <a:pathLst>
              <a:path extrusionOk="0" h="594680" w="1926755">
                <a:moveTo>
                  <a:pt x="1799835" y="59045"/>
                </a:moveTo>
                <a:cubicBezTo>
                  <a:pt x="1840581" y="19887"/>
                  <a:pt x="1818356" y="-7630"/>
                  <a:pt x="1837935" y="1895"/>
                </a:cubicBezTo>
                <a:cubicBezTo>
                  <a:pt x="1857514" y="11420"/>
                  <a:pt x="1957527" y="67512"/>
                  <a:pt x="1917310" y="116195"/>
                </a:cubicBezTo>
                <a:cubicBezTo>
                  <a:pt x="1877093" y="164878"/>
                  <a:pt x="1668072" y="242666"/>
                  <a:pt x="1596635" y="293995"/>
                </a:cubicBezTo>
                <a:cubicBezTo>
                  <a:pt x="1525197" y="345324"/>
                  <a:pt x="1512497" y="399828"/>
                  <a:pt x="1488685" y="424170"/>
                </a:cubicBezTo>
                <a:cubicBezTo>
                  <a:pt x="1441060" y="431578"/>
                  <a:pt x="1440531" y="420466"/>
                  <a:pt x="1345810" y="446395"/>
                </a:cubicBezTo>
                <a:cubicBezTo>
                  <a:pt x="1251089" y="472324"/>
                  <a:pt x="1053710" y="557520"/>
                  <a:pt x="920360" y="579745"/>
                </a:cubicBezTo>
                <a:cubicBezTo>
                  <a:pt x="787010" y="601970"/>
                  <a:pt x="640431" y="597207"/>
                  <a:pt x="545710" y="579745"/>
                </a:cubicBezTo>
                <a:cubicBezTo>
                  <a:pt x="450989" y="562283"/>
                  <a:pt x="418181" y="499841"/>
                  <a:pt x="352035" y="474970"/>
                </a:cubicBezTo>
                <a:cubicBezTo>
                  <a:pt x="285889" y="450099"/>
                  <a:pt x="207043" y="443749"/>
                  <a:pt x="148835" y="430520"/>
                </a:cubicBezTo>
                <a:cubicBezTo>
                  <a:pt x="90627" y="417291"/>
                  <a:pt x="17072" y="404723"/>
                  <a:pt x="2785" y="395595"/>
                </a:cubicBezTo>
                <a:cubicBezTo>
                  <a:pt x="-11502" y="386467"/>
                  <a:pt x="32286" y="375883"/>
                  <a:pt x="63110" y="375751"/>
                </a:cubicBezTo>
                <a:cubicBezTo>
                  <a:pt x="93934" y="375619"/>
                  <a:pt x="144867" y="387790"/>
                  <a:pt x="187729" y="394801"/>
                </a:cubicBezTo>
                <a:cubicBezTo>
                  <a:pt x="230591" y="401812"/>
                  <a:pt x="283376" y="408560"/>
                  <a:pt x="320285" y="417820"/>
                </a:cubicBezTo>
                <a:cubicBezTo>
                  <a:pt x="357194" y="427080"/>
                  <a:pt x="361031" y="448777"/>
                  <a:pt x="409185" y="450364"/>
                </a:cubicBezTo>
                <a:cubicBezTo>
                  <a:pt x="448311" y="451653"/>
                  <a:pt x="508668" y="442823"/>
                  <a:pt x="552060" y="455920"/>
                </a:cubicBezTo>
                <a:cubicBezTo>
                  <a:pt x="595452" y="469017"/>
                  <a:pt x="643077" y="515187"/>
                  <a:pt x="669535" y="528945"/>
                </a:cubicBezTo>
                <a:cubicBezTo>
                  <a:pt x="695993" y="542703"/>
                  <a:pt x="730918" y="560166"/>
                  <a:pt x="787010" y="554345"/>
                </a:cubicBezTo>
                <a:cubicBezTo>
                  <a:pt x="843102" y="548524"/>
                  <a:pt x="876439" y="536882"/>
                  <a:pt x="1006085" y="494020"/>
                </a:cubicBezTo>
                <a:cubicBezTo>
                  <a:pt x="1135731" y="451158"/>
                  <a:pt x="1391318" y="331037"/>
                  <a:pt x="1485510" y="290820"/>
                </a:cubicBezTo>
                <a:cubicBezTo>
                  <a:pt x="1579702" y="250603"/>
                  <a:pt x="1534193" y="261715"/>
                  <a:pt x="1552185" y="252719"/>
                </a:cubicBezTo>
                <a:cubicBezTo>
                  <a:pt x="1570177" y="243723"/>
                  <a:pt x="1552185" y="269124"/>
                  <a:pt x="1593460" y="236845"/>
                </a:cubicBezTo>
                <a:cubicBezTo>
                  <a:pt x="1634735" y="204566"/>
                  <a:pt x="1759089" y="98203"/>
                  <a:pt x="1799835" y="59045"/>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 name="Google Shape;134;p1"/>
          <p:cNvSpPr/>
          <p:nvPr/>
        </p:nvSpPr>
        <p:spPr>
          <a:xfrm>
            <a:off x="1006474" y="2542790"/>
            <a:ext cx="557454" cy="256794"/>
          </a:xfrm>
          <a:custGeom>
            <a:rect b="b" l="l" r="r" t="t"/>
            <a:pathLst>
              <a:path extrusionOk="0" h="282735" w="613199">
                <a:moveTo>
                  <a:pt x="5341" y="246067"/>
                </a:moveTo>
                <a:cubicBezTo>
                  <a:pt x="20422" y="219080"/>
                  <a:pt x="83129" y="150817"/>
                  <a:pt x="148216" y="112717"/>
                </a:cubicBezTo>
                <a:cubicBezTo>
                  <a:pt x="213303" y="74617"/>
                  <a:pt x="319666" y="35723"/>
                  <a:pt x="395866" y="17467"/>
                </a:cubicBezTo>
                <a:cubicBezTo>
                  <a:pt x="472066" y="-789"/>
                  <a:pt x="580810" y="-3171"/>
                  <a:pt x="605416" y="3179"/>
                </a:cubicBezTo>
                <a:cubicBezTo>
                  <a:pt x="630022" y="9529"/>
                  <a:pt x="592716" y="35723"/>
                  <a:pt x="543503" y="55567"/>
                </a:cubicBezTo>
                <a:cubicBezTo>
                  <a:pt x="494291" y="75411"/>
                  <a:pt x="389516" y="84142"/>
                  <a:pt x="310141" y="122242"/>
                </a:cubicBezTo>
                <a:cubicBezTo>
                  <a:pt x="230766" y="160342"/>
                  <a:pt x="108528" y="254005"/>
                  <a:pt x="57728" y="274642"/>
                </a:cubicBezTo>
                <a:cubicBezTo>
                  <a:pt x="6928" y="295279"/>
                  <a:pt x="-9740" y="273054"/>
                  <a:pt x="5341" y="2460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p1"/>
          <p:cNvSpPr/>
          <p:nvPr/>
        </p:nvSpPr>
        <p:spPr>
          <a:xfrm>
            <a:off x="1257428" y="3458217"/>
            <a:ext cx="1818409" cy="40372"/>
          </a:xfrm>
          <a:custGeom>
            <a:rect b="b" l="l" r="r" t="t"/>
            <a:pathLst>
              <a:path extrusionOk="0" h="44450" w="2000250">
                <a:moveTo>
                  <a:pt x="0" y="19050"/>
                </a:moveTo>
                <a:lnTo>
                  <a:pt x="1962150" y="0"/>
                </a:lnTo>
                <a:lnTo>
                  <a:pt x="2000250" y="25400"/>
                </a:lnTo>
                <a:lnTo>
                  <a:pt x="63500" y="44450"/>
                </a:lnTo>
                <a:lnTo>
                  <a:pt x="0" y="1905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
          <p:cNvSpPr/>
          <p:nvPr/>
        </p:nvSpPr>
        <p:spPr>
          <a:xfrm>
            <a:off x="1527693" y="3129010"/>
            <a:ext cx="1818409" cy="40372"/>
          </a:xfrm>
          <a:custGeom>
            <a:rect b="b" l="l" r="r" t="t"/>
            <a:pathLst>
              <a:path extrusionOk="0" h="44450" w="2000250">
                <a:moveTo>
                  <a:pt x="0" y="19050"/>
                </a:moveTo>
                <a:lnTo>
                  <a:pt x="1962150" y="0"/>
                </a:lnTo>
                <a:lnTo>
                  <a:pt x="2000250" y="25400"/>
                </a:lnTo>
                <a:lnTo>
                  <a:pt x="63500" y="44450"/>
                </a:lnTo>
                <a:lnTo>
                  <a:pt x="0" y="1905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1"/>
          <p:cNvSpPr/>
          <p:nvPr/>
        </p:nvSpPr>
        <p:spPr>
          <a:xfrm>
            <a:off x="2349339" y="3170406"/>
            <a:ext cx="1026444" cy="27574"/>
          </a:xfrm>
          <a:custGeom>
            <a:rect b="b" l="l" r="r" t="t"/>
            <a:pathLst>
              <a:path extrusionOk="0" h="44450" w="2000250">
                <a:moveTo>
                  <a:pt x="0" y="19050"/>
                </a:moveTo>
                <a:lnTo>
                  <a:pt x="1962150" y="0"/>
                </a:lnTo>
                <a:lnTo>
                  <a:pt x="2000250" y="25400"/>
                </a:lnTo>
                <a:lnTo>
                  <a:pt x="63500" y="44450"/>
                </a:lnTo>
                <a:lnTo>
                  <a:pt x="0" y="1905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1"/>
          <p:cNvSpPr/>
          <p:nvPr/>
        </p:nvSpPr>
        <p:spPr>
          <a:xfrm>
            <a:off x="2294775" y="3500301"/>
            <a:ext cx="526728" cy="27574"/>
          </a:xfrm>
          <a:custGeom>
            <a:rect b="b" l="l" r="r" t="t"/>
            <a:pathLst>
              <a:path extrusionOk="0" h="44450" w="2000250">
                <a:moveTo>
                  <a:pt x="0" y="19050"/>
                </a:moveTo>
                <a:lnTo>
                  <a:pt x="1962150" y="0"/>
                </a:lnTo>
                <a:lnTo>
                  <a:pt x="2000250" y="25400"/>
                </a:lnTo>
                <a:lnTo>
                  <a:pt x="63500" y="44450"/>
                </a:lnTo>
                <a:lnTo>
                  <a:pt x="0" y="1905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1"/>
          <p:cNvSpPr/>
          <p:nvPr/>
        </p:nvSpPr>
        <p:spPr>
          <a:xfrm>
            <a:off x="2485431" y="2541853"/>
            <a:ext cx="1277186" cy="455917"/>
          </a:xfrm>
          <a:custGeom>
            <a:rect b="b" l="l" r="r" t="t"/>
            <a:pathLst>
              <a:path extrusionOk="0" h="414854" w="1161078">
                <a:moveTo>
                  <a:pt x="1149797" y="197028"/>
                </a:moveTo>
                <a:cubicBezTo>
                  <a:pt x="1122280" y="228778"/>
                  <a:pt x="989989" y="300745"/>
                  <a:pt x="908497" y="336728"/>
                </a:cubicBezTo>
                <a:cubicBezTo>
                  <a:pt x="827005" y="372711"/>
                  <a:pt x="750805" y="425628"/>
                  <a:pt x="660847" y="412928"/>
                </a:cubicBezTo>
                <a:cubicBezTo>
                  <a:pt x="570889" y="400228"/>
                  <a:pt x="478875" y="329145"/>
                  <a:pt x="368747" y="260528"/>
                </a:cubicBezTo>
                <a:cubicBezTo>
                  <a:pt x="258619" y="191911"/>
                  <a:pt x="-5213" y="17103"/>
                  <a:pt x="79" y="1228"/>
                </a:cubicBezTo>
                <a:cubicBezTo>
                  <a:pt x="5371" y="-14647"/>
                  <a:pt x="290736" y="128000"/>
                  <a:pt x="400497" y="165278"/>
                </a:cubicBezTo>
                <a:cubicBezTo>
                  <a:pt x="510258" y="202556"/>
                  <a:pt x="546460" y="228069"/>
                  <a:pt x="658643" y="224894"/>
                </a:cubicBezTo>
                <a:cubicBezTo>
                  <a:pt x="770826" y="221719"/>
                  <a:pt x="991738" y="150872"/>
                  <a:pt x="1073597" y="146228"/>
                </a:cubicBezTo>
                <a:cubicBezTo>
                  <a:pt x="1155456" y="141584"/>
                  <a:pt x="1177314" y="165278"/>
                  <a:pt x="1149797" y="1970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1"/>
          <p:cNvSpPr/>
          <p:nvPr/>
        </p:nvSpPr>
        <p:spPr>
          <a:xfrm>
            <a:off x="5379056" y="2794642"/>
            <a:ext cx="447420" cy="371942"/>
          </a:xfrm>
          <a:custGeom>
            <a:rect b="b" l="l" r="r" t="t"/>
            <a:pathLst>
              <a:path extrusionOk="0" h="409515" w="492162">
                <a:moveTo>
                  <a:pt x="480244" y="36261"/>
                </a:moveTo>
                <a:cubicBezTo>
                  <a:pt x="461194" y="9009"/>
                  <a:pt x="400340" y="-4485"/>
                  <a:pt x="362769" y="1336"/>
                </a:cubicBezTo>
                <a:cubicBezTo>
                  <a:pt x="325198" y="7157"/>
                  <a:pt x="314879" y="5569"/>
                  <a:pt x="254819" y="71186"/>
                </a:cubicBezTo>
                <a:cubicBezTo>
                  <a:pt x="194759" y="136803"/>
                  <a:pt x="23044" y="348734"/>
                  <a:pt x="2407" y="395036"/>
                </a:cubicBezTo>
                <a:cubicBezTo>
                  <a:pt x="-18230" y="441338"/>
                  <a:pt x="99773" y="363022"/>
                  <a:pt x="130994" y="348999"/>
                </a:cubicBezTo>
                <a:cubicBezTo>
                  <a:pt x="162215" y="334976"/>
                  <a:pt x="163274" y="317248"/>
                  <a:pt x="189732" y="310898"/>
                </a:cubicBezTo>
                <a:cubicBezTo>
                  <a:pt x="216190" y="304548"/>
                  <a:pt x="228625" y="286821"/>
                  <a:pt x="246881" y="277561"/>
                </a:cubicBezTo>
                <a:cubicBezTo>
                  <a:pt x="265137" y="268301"/>
                  <a:pt x="279161" y="264861"/>
                  <a:pt x="299269" y="255336"/>
                </a:cubicBezTo>
                <a:cubicBezTo>
                  <a:pt x="319377" y="245811"/>
                  <a:pt x="340544" y="244753"/>
                  <a:pt x="381819" y="229936"/>
                </a:cubicBezTo>
                <a:cubicBezTo>
                  <a:pt x="423094" y="215119"/>
                  <a:pt x="460665" y="197127"/>
                  <a:pt x="477069" y="164848"/>
                </a:cubicBezTo>
                <a:cubicBezTo>
                  <a:pt x="493473" y="132569"/>
                  <a:pt x="499294" y="63513"/>
                  <a:pt x="480244" y="36261"/>
                </a:cubicBez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1"/>
          <p:cNvSpPr/>
          <p:nvPr/>
        </p:nvSpPr>
        <p:spPr>
          <a:xfrm>
            <a:off x="2636530" y="3081353"/>
            <a:ext cx="3048000" cy="782161"/>
          </a:xfrm>
          <a:custGeom>
            <a:rect b="b" l="l" r="r" t="t"/>
            <a:pathLst>
              <a:path extrusionOk="0" h="861174" w="3352800">
                <a:moveTo>
                  <a:pt x="3248025" y="9525"/>
                </a:moveTo>
                <a:cubicBezTo>
                  <a:pt x="3179365" y="125015"/>
                  <a:pt x="3096419" y="230187"/>
                  <a:pt x="3024188" y="338137"/>
                </a:cubicBezTo>
                <a:cubicBezTo>
                  <a:pt x="2951957" y="446087"/>
                  <a:pt x="2863850" y="591344"/>
                  <a:pt x="2814638" y="657225"/>
                </a:cubicBezTo>
                <a:cubicBezTo>
                  <a:pt x="2765426" y="723106"/>
                  <a:pt x="2768601" y="712788"/>
                  <a:pt x="2728913" y="733425"/>
                </a:cubicBezTo>
                <a:cubicBezTo>
                  <a:pt x="2689226" y="754063"/>
                  <a:pt x="2600325" y="772319"/>
                  <a:pt x="2576513" y="781050"/>
                </a:cubicBezTo>
                <a:cubicBezTo>
                  <a:pt x="2552701" y="789781"/>
                  <a:pt x="2666207" y="787399"/>
                  <a:pt x="2586038" y="785812"/>
                </a:cubicBezTo>
                <a:cubicBezTo>
                  <a:pt x="2505869" y="784225"/>
                  <a:pt x="2305050" y="767556"/>
                  <a:pt x="2095500" y="771525"/>
                </a:cubicBezTo>
                <a:cubicBezTo>
                  <a:pt x="1885950" y="775494"/>
                  <a:pt x="1513682" y="800100"/>
                  <a:pt x="1328738" y="809625"/>
                </a:cubicBezTo>
                <a:cubicBezTo>
                  <a:pt x="1143794" y="819150"/>
                  <a:pt x="1062038" y="842169"/>
                  <a:pt x="985838" y="828675"/>
                </a:cubicBezTo>
                <a:cubicBezTo>
                  <a:pt x="909638" y="815181"/>
                  <a:pt x="898525" y="761206"/>
                  <a:pt x="871538" y="728662"/>
                </a:cubicBezTo>
                <a:cubicBezTo>
                  <a:pt x="844551" y="696118"/>
                  <a:pt x="850107" y="650874"/>
                  <a:pt x="823913" y="633412"/>
                </a:cubicBezTo>
                <a:cubicBezTo>
                  <a:pt x="797719" y="615950"/>
                  <a:pt x="851694" y="626268"/>
                  <a:pt x="714375" y="623887"/>
                </a:cubicBezTo>
                <a:cubicBezTo>
                  <a:pt x="577056" y="621506"/>
                  <a:pt x="135731" y="611187"/>
                  <a:pt x="0" y="619124"/>
                </a:cubicBezTo>
                <a:cubicBezTo>
                  <a:pt x="25400" y="663574"/>
                  <a:pt x="6350" y="692150"/>
                  <a:pt x="76200" y="719137"/>
                </a:cubicBezTo>
                <a:cubicBezTo>
                  <a:pt x="312738" y="723900"/>
                  <a:pt x="645319" y="735013"/>
                  <a:pt x="785813" y="752475"/>
                </a:cubicBezTo>
                <a:cubicBezTo>
                  <a:pt x="847725" y="784225"/>
                  <a:pt x="907256" y="828675"/>
                  <a:pt x="971550" y="847725"/>
                </a:cubicBezTo>
                <a:lnTo>
                  <a:pt x="1866900" y="852487"/>
                </a:lnTo>
                <a:cubicBezTo>
                  <a:pt x="2171700" y="851693"/>
                  <a:pt x="2635250" y="877887"/>
                  <a:pt x="2800350" y="842962"/>
                </a:cubicBezTo>
                <a:cubicBezTo>
                  <a:pt x="2984500" y="561975"/>
                  <a:pt x="3271044" y="138906"/>
                  <a:pt x="3352800" y="0"/>
                </a:cubicBezTo>
                <a:lnTo>
                  <a:pt x="3248025" y="9525"/>
                </a:lnTo>
                <a:close/>
              </a:path>
            </a:pathLst>
          </a:cu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1"/>
          <p:cNvSpPr/>
          <p:nvPr/>
        </p:nvSpPr>
        <p:spPr>
          <a:xfrm>
            <a:off x="760945" y="2572313"/>
            <a:ext cx="200968" cy="228790"/>
          </a:xfrm>
          <a:custGeom>
            <a:rect b="b" l="l" r="r" t="t"/>
            <a:pathLst>
              <a:path extrusionOk="0" h="277092" w="267488">
                <a:moveTo>
                  <a:pt x="0" y="146166"/>
                </a:moveTo>
                <a:cubicBezTo>
                  <a:pt x="0" y="69649"/>
                  <a:pt x="54873" y="0"/>
                  <a:pt x="99454" y="0"/>
                </a:cubicBezTo>
                <a:cubicBezTo>
                  <a:pt x="144035" y="0"/>
                  <a:pt x="267488" y="69649"/>
                  <a:pt x="267488" y="146166"/>
                </a:cubicBezTo>
                <a:cubicBezTo>
                  <a:pt x="267488" y="222683"/>
                  <a:pt x="144035" y="277092"/>
                  <a:pt x="99454" y="277092"/>
                </a:cubicBezTo>
                <a:cubicBezTo>
                  <a:pt x="54873" y="277092"/>
                  <a:pt x="0" y="222683"/>
                  <a:pt x="0" y="146166"/>
                </a:cubicBezTo>
                <a:close/>
              </a:path>
            </a:pathLst>
          </a:custGeom>
          <a:solidFill>
            <a:srgbClr val="C0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3" name="Google Shape;143;p1"/>
          <p:cNvGrpSpPr/>
          <p:nvPr/>
        </p:nvGrpSpPr>
        <p:grpSpPr>
          <a:xfrm>
            <a:off x="6996961" y="2783783"/>
            <a:ext cx="1454727" cy="1448996"/>
            <a:chOff x="6924222" y="4522059"/>
            <a:chExt cx="1600200" cy="1595372"/>
          </a:xfrm>
        </p:grpSpPr>
        <p:sp>
          <p:nvSpPr>
            <p:cNvPr id="144" name="Google Shape;144;p1"/>
            <p:cNvSpPr/>
            <p:nvPr/>
          </p:nvSpPr>
          <p:spPr>
            <a:xfrm>
              <a:off x="6924222" y="4522059"/>
              <a:ext cx="1600200" cy="1595372"/>
            </a:xfrm>
            <a:prstGeom prst="ellipse">
              <a:avLst/>
            </a:prstGeom>
            <a:solidFill>
              <a:srgbClr val="262626"/>
            </a:solidFill>
            <a:ln cap="flat" cmpd="sng" w="25400">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
            <p:cNvSpPr/>
            <p:nvPr/>
          </p:nvSpPr>
          <p:spPr>
            <a:xfrm>
              <a:off x="7230546" y="4824445"/>
              <a:ext cx="987552" cy="990600"/>
            </a:xfrm>
            <a:prstGeom prst="ellipse">
              <a:avLst/>
            </a:prstGeom>
            <a:solidFill>
              <a:srgbClr val="D8D8D8"/>
            </a:solid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1"/>
            <p:cNvSpPr/>
            <p:nvPr/>
          </p:nvSpPr>
          <p:spPr>
            <a:xfrm>
              <a:off x="7235372" y="4903011"/>
              <a:ext cx="969818" cy="833468"/>
            </a:xfrm>
            <a:prstGeom prst="star5">
              <a:avLst>
                <a:gd fmla="val 19098" name="adj"/>
                <a:gd fmla="val 105146" name="hf"/>
                <a:gd fmla="val 110557" name="vf"/>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7" name="Google Shape;147;p1"/>
          <p:cNvSpPr/>
          <p:nvPr/>
        </p:nvSpPr>
        <p:spPr>
          <a:xfrm>
            <a:off x="6743301" y="2622318"/>
            <a:ext cx="1626753" cy="1194295"/>
          </a:xfrm>
          <a:custGeom>
            <a:rect b="b" l="l" r="r" t="t"/>
            <a:pathLst>
              <a:path extrusionOk="0" h="1195401" w="1478866">
                <a:moveTo>
                  <a:pt x="19971" y="1031345"/>
                </a:moveTo>
                <a:cubicBezTo>
                  <a:pt x="4758" y="942445"/>
                  <a:pt x="-11912" y="781315"/>
                  <a:pt x="12033" y="661459"/>
                </a:cubicBezTo>
                <a:cubicBezTo>
                  <a:pt x="35978" y="541603"/>
                  <a:pt x="66272" y="419232"/>
                  <a:pt x="163639" y="312208"/>
                </a:cubicBezTo>
                <a:cubicBezTo>
                  <a:pt x="261006" y="205184"/>
                  <a:pt x="418699" y="61647"/>
                  <a:pt x="596234" y="19314"/>
                </a:cubicBezTo>
                <a:cubicBezTo>
                  <a:pt x="773769" y="-23019"/>
                  <a:pt x="1083331" y="10715"/>
                  <a:pt x="1228852" y="58208"/>
                </a:cubicBezTo>
                <a:cubicBezTo>
                  <a:pt x="1374373" y="105701"/>
                  <a:pt x="1517512" y="271065"/>
                  <a:pt x="1469358" y="304270"/>
                </a:cubicBezTo>
                <a:cubicBezTo>
                  <a:pt x="1421204" y="337475"/>
                  <a:pt x="1069440" y="255719"/>
                  <a:pt x="939927" y="257439"/>
                </a:cubicBezTo>
                <a:cubicBezTo>
                  <a:pt x="810414" y="259159"/>
                  <a:pt x="751015" y="265376"/>
                  <a:pt x="692277" y="314589"/>
                </a:cubicBezTo>
                <a:cubicBezTo>
                  <a:pt x="633540" y="363801"/>
                  <a:pt x="653780" y="493977"/>
                  <a:pt x="587502" y="552714"/>
                </a:cubicBezTo>
                <a:cubicBezTo>
                  <a:pt x="521224" y="611452"/>
                  <a:pt x="353742" y="626930"/>
                  <a:pt x="294608" y="667014"/>
                </a:cubicBezTo>
                <a:cubicBezTo>
                  <a:pt x="235474" y="707098"/>
                  <a:pt x="258757" y="725619"/>
                  <a:pt x="232696" y="793220"/>
                </a:cubicBezTo>
                <a:cubicBezTo>
                  <a:pt x="206635" y="860821"/>
                  <a:pt x="185864" y="1002770"/>
                  <a:pt x="138239" y="1072620"/>
                </a:cubicBezTo>
                <a:cubicBezTo>
                  <a:pt x="90614" y="1142470"/>
                  <a:pt x="123024" y="1201736"/>
                  <a:pt x="103313" y="1194857"/>
                </a:cubicBezTo>
                <a:cubicBezTo>
                  <a:pt x="83602" y="1187978"/>
                  <a:pt x="35184" y="1120245"/>
                  <a:pt x="19971" y="1031345"/>
                </a:cubicBezTo>
                <a:close/>
              </a:path>
            </a:pathLst>
          </a:custGeom>
          <a:solidFill>
            <a:srgbClr val="C00000"/>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p1"/>
          <p:cNvSpPr/>
          <p:nvPr/>
        </p:nvSpPr>
        <p:spPr>
          <a:xfrm rot="698639">
            <a:off x="6312617" y="2109094"/>
            <a:ext cx="1537682" cy="1242779"/>
          </a:xfrm>
          <a:custGeom>
            <a:rect b="b" l="l" r="r" t="t"/>
            <a:pathLst>
              <a:path extrusionOk="0" h="1368323" w="1691450">
                <a:moveTo>
                  <a:pt x="114300" y="0"/>
                </a:moveTo>
                <a:lnTo>
                  <a:pt x="1458215" y="1105603"/>
                </a:lnTo>
                <a:cubicBezTo>
                  <a:pt x="1718533" y="1332526"/>
                  <a:pt x="1705740" y="1348273"/>
                  <a:pt x="1676208" y="1361537"/>
                </a:cubicBezTo>
                <a:cubicBezTo>
                  <a:pt x="1646676" y="1374801"/>
                  <a:pt x="1560389" y="1389597"/>
                  <a:pt x="1281021" y="1185188"/>
                </a:cubicBezTo>
                <a:cubicBezTo>
                  <a:pt x="1001653" y="980779"/>
                  <a:pt x="240723" y="332509"/>
                  <a:pt x="0" y="135082"/>
                </a:cubicBezTo>
              </a:path>
            </a:pathLst>
          </a:custGeom>
          <a:solidFill>
            <a:srgbClr val="939393"/>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1"/>
          <p:cNvSpPr/>
          <p:nvPr/>
        </p:nvSpPr>
        <p:spPr>
          <a:xfrm>
            <a:off x="592034" y="2503258"/>
            <a:ext cx="2072046" cy="928981"/>
          </a:xfrm>
          <a:custGeom>
            <a:rect b="b" l="l" r="r" t="t"/>
            <a:pathLst>
              <a:path extrusionOk="0" h="1022825" w="2507178">
                <a:moveTo>
                  <a:pt x="2500718" y="375998"/>
                </a:moveTo>
                <a:cubicBezTo>
                  <a:pt x="2532417" y="447291"/>
                  <a:pt x="2440396" y="550191"/>
                  <a:pt x="2377848" y="590744"/>
                </a:cubicBezTo>
                <a:cubicBezTo>
                  <a:pt x="2315301" y="631298"/>
                  <a:pt x="2231796" y="635194"/>
                  <a:pt x="2125433" y="619319"/>
                </a:cubicBezTo>
                <a:cubicBezTo>
                  <a:pt x="2019070" y="603444"/>
                  <a:pt x="1892071" y="527244"/>
                  <a:pt x="1739671" y="495494"/>
                </a:cubicBezTo>
                <a:cubicBezTo>
                  <a:pt x="1587271" y="463744"/>
                  <a:pt x="1381321" y="417707"/>
                  <a:pt x="1211033" y="428819"/>
                </a:cubicBezTo>
                <a:cubicBezTo>
                  <a:pt x="1040745" y="439932"/>
                  <a:pt x="835050" y="500979"/>
                  <a:pt x="717943" y="562169"/>
                </a:cubicBezTo>
                <a:cubicBezTo>
                  <a:pt x="600836" y="623359"/>
                  <a:pt x="540033" y="706629"/>
                  <a:pt x="474101" y="775180"/>
                </a:cubicBezTo>
                <a:cubicBezTo>
                  <a:pt x="408169" y="843731"/>
                  <a:pt x="397174" y="961353"/>
                  <a:pt x="322353" y="973476"/>
                </a:cubicBezTo>
                <a:cubicBezTo>
                  <a:pt x="217578" y="979826"/>
                  <a:pt x="-108493" y="1104661"/>
                  <a:pt x="36603" y="931046"/>
                </a:cubicBezTo>
                <a:cubicBezTo>
                  <a:pt x="181699" y="757431"/>
                  <a:pt x="225990" y="443972"/>
                  <a:pt x="438556" y="305860"/>
                </a:cubicBezTo>
                <a:cubicBezTo>
                  <a:pt x="651122" y="167748"/>
                  <a:pt x="777011" y="87218"/>
                  <a:pt x="1037679" y="40026"/>
                </a:cubicBezTo>
                <a:cubicBezTo>
                  <a:pt x="1298347" y="-7166"/>
                  <a:pt x="1356129" y="-12218"/>
                  <a:pt x="1591079" y="22707"/>
                </a:cubicBezTo>
                <a:cubicBezTo>
                  <a:pt x="1826029" y="57632"/>
                  <a:pt x="1971712" y="98907"/>
                  <a:pt x="2071141" y="122287"/>
                </a:cubicBezTo>
                <a:cubicBezTo>
                  <a:pt x="2170570" y="145667"/>
                  <a:pt x="2074148" y="75674"/>
                  <a:pt x="2187654" y="162986"/>
                </a:cubicBezTo>
                <a:cubicBezTo>
                  <a:pt x="2301160" y="250299"/>
                  <a:pt x="2469019" y="304705"/>
                  <a:pt x="2500718" y="375998"/>
                </a:cubicBezTo>
                <a:close/>
              </a:path>
            </a:pathLst>
          </a:custGeom>
          <a:solidFill>
            <a:srgbClr val="C0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1"/>
          <p:cNvSpPr/>
          <p:nvPr/>
        </p:nvSpPr>
        <p:spPr>
          <a:xfrm>
            <a:off x="228600" y="668512"/>
            <a:ext cx="7543800" cy="922476"/>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0000"/>
                </a:solidFill>
                <a:latin typeface="Teko"/>
                <a:ea typeface="Teko"/>
                <a:cs typeface="Teko"/>
                <a:sym typeface="Teko"/>
              </a:rPr>
              <a:t>FORCE  AND  LAWS  OF  MOTION</a:t>
            </a:r>
            <a:endParaRPr b="1" i="0" sz="5400" u="none" cap="none" strike="noStrike">
              <a:solidFill>
                <a:srgbClr val="C00000"/>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250"/>
                                  </p:stCondLst>
                                  <p:childTnLst>
                                    <p:animRot by="-21600000">
                                      <p:cBhvr>
                                        <p:cTn dur="1000" fill="hold"/>
                                        <p:tgtEl>
                                          <p:spTgt spid="114"/>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143"/>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2000"/>
                                        <p:tgtEl>
                                          <p:spTgt spid="150"/>
                                        </p:tgtEl>
                                        <p:attrNameLst>
                                          <p:attrName>ppt_w</p:attrName>
                                        </p:attrNameLst>
                                      </p:cBhvr>
                                      <p:tavLst>
                                        <p:tav fmla="" tm="0">
                                          <p:val>
                                            <p:strVal val="0"/>
                                          </p:val>
                                        </p:tav>
                                        <p:tav fmla="" tm="100000">
                                          <p:val>
                                            <p:strVal val="#ppt_w"/>
                                          </p:val>
                                        </p:tav>
                                      </p:tavLst>
                                    </p:anim>
                                    <p:anim calcmode="lin" valueType="num">
                                      <p:cBhvr additive="base">
                                        <p:cTn dur="2000"/>
                                        <p:tgtEl>
                                          <p:spTgt spid="1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0"/>
          <p:cNvSpPr/>
          <p:nvPr/>
        </p:nvSpPr>
        <p:spPr>
          <a:xfrm>
            <a:off x="2743200" y="2143522"/>
            <a:ext cx="3765550" cy="745003"/>
          </a:xfrm>
          <a:prstGeom prst="cloudCallout">
            <a:avLst>
              <a:gd fmla="val -17887" name="adj1"/>
              <a:gd fmla="val 7073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Needs both magnitude &amp; direction</a:t>
            </a:r>
            <a:endParaRPr b="0" i="0" sz="1600" u="none" cap="none" strike="noStrike">
              <a:solidFill>
                <a:schemeClr val="dk1"/>
              </a:solidFill>
              <a:latin typeface="Bookman Old Style"/>
              <a:ea typeface="Bookman Old Style"/>
              <a:cs typeface="Bookman Old Style"/>
              <a:sym typeface="Bookman Old Style"/>
            </a:endParaRPr>
          </a:p>
        </p:txBody>
      </p:sp>
      <p:sp>
        <p:nvSpPr>
          <p:cNvPr id="358" name="Google Shape;358;p10"/>
          <p:cNvSpPr txBox="1"/>
          <p:nvPr/>
        </p:nvSpPr>
        <p:spPr>
          <a:xfrm>
            <a:off x="3362324" y="59476"/>
            <a:ext cx="2886076" cy="4612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15EE8"/>
                </a:solidFill>
                <a:latin typeface="Bookman Old Style"/>
                <a:ea typeface="Bookman Old Style"/>
                <a:cs typeface="Bookman Old Style"/>
                <a:sym typeface="Bookman Old Style"/>
              </a:rPr>
              <a:t>MOMENTUM (p)</a:t>
            </a:r>
            <a:endParaRPr b="1" i="0" sz="2400" u="none" cap="none" strike="noStrike">
              <a:solidFill>
                <a:srgbClr val="C15EE8"/>
              </a:solidFill>
              <a:latin typeface="Bookman Old Style"/>
              <a:ea typeface="Bookman Old Style"/>
              <a:cs typeface="Bookman Old Style"/>
              <a:sym typeface="Bookman Old Style"/>
            </a:endParaRPr>
          </a:p>
        </p:txBody>
      </p:sp>
      <p:sp>
        <p:nvSpPr>
          <p:cNvPr id="359" name="Google Shape;359;p10"/>
          <p:cNvSpPr txBox="1"/>
          <p:nvPr/>
        </p:nvSpPr>
        <p:spPr>
          <a:xfrm>
            <a:off x="1295400" y="562749"/>
            <a:ext cx="6324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Momentum(p) of an object is defined as product of its </a:t>
            </a:r>
            <a:endParaRPr b="0" i="0" sz="1800" u="none" cap="none" strike="noStrike">
              <a:solidFill>
                <a:schemeClr val="dk1"/>
              </a:solidFill>
              <a:latin typeface="Bookman Old Style"/>
              <a:ea typeface="Bookman Old Style"/>
              <a:cs typeface="Bookman Old Style"/>
              <a:sym typeface="Bookman Old Style"/>
            </a:endParaRPr>
          </a:p>
        </p:txBody>
      </p:sp>
      <p:sp>
        <p:nvSpPr>
          <p:cNvPr id="360" name="Google Shape;360;p10"/>
          <p:cNvSpPr txBox="1"/>
          <p:nvPr/>
        </p:nvSpPr>
        <p:spPr>
          <a:xfrm>
            <a:off x="1308100" y="837426"/>
            <a:ext cx="34163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mass (m) and velocity (v)</a:t>
            </a:r>
            <a:endParaRPr b="0" i="0" sz="1800" u="none" cap="none" strike="noStrike">
              <a:solidFill>
                <a:schemeClr val="dk1"/>
              </a:solidFill>
              <a:latin typeface="Bookman Old Style"/>
              <a:ea typeface="Bookman Old Style"/>
              <a:cs typeface="Bookman Old Style"/>
              <a:sym typeface="Bookman Old Style"/>
            </a:endParaRPr>
          </a:p>
        </p:txBody>
      </p:sp>
      <p:sp>
        <p:nvSpPr>
          <p:cNvPr id="361" name="Google Shape;361;p10"/>
          <p:cNvSpPr txBox="1"/>
          <p:nvPr/>
        </p:nvSpPr>
        <p:spPr>
          <a:xfrm>
            <a:off x="2305050" y="1162050"/>
            <a:ext cx="16827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Momentum</a:t>
            </a:r>
            <a:endParaRPr b="0" i="0" sz="1800" u="none" cap="none" strike="noStrike">
              <a:solidFill>
                <a:schemeClr val="dk1"/>
              </a:solidFill>
              <a:latin typeface="Bookman Old Style"/>
              <a:ea typeface="Bookman Old Style"/>
              <a:cs typeface="Bookman Old Style"/>
              <a:sym typeface="Bookman Old Style"/>
            </a:endParaRPr>
          </a:p>
        </p:txBody>
      </p:sp>
      <p:sp>
        <p:nvSpPr>
          <p:cNvPr id="362" name="Google Shape;362;p10"/>
          <p:cNvSpPr txBox="1"/>
          <p:nvPr/>
        </p:nvSpPr>
        <p:spPr>
          <a:xfrm>
            <a:off x="3683000" y="1171575"/>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63" name="Google Shape;363;p10"/>
          <p:cNvSpPr txBox="1"/>
          <p:nvPr/>
        </p:nvSpPr>
        <p:spPr>
          <a:xfrm>
            <a:off x="3949700" y="1162050"/>
            <a:ext cx="8318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mass</a:t>
            </a:r>
            <a:endParaRPr b="0" i="0" sz="1800" u="none" cap="none" strike="noStrike">
              <a:solidFill>
                <a:schemeClr val="dk1"/>
              </a:solidFill>
              <a:latin typeface="Bookman Old Style"/>
              <a:ea typeface="Bookman Old Style"/>
              <a:cs typeface="Bookman Old Style"/>
              <a:sym typeface="Bookman Old Style"/>
            </a:endParaRPr>
          </a:p>
        </p:txBody>
      </p:sp>
      <p:sp>
        <p:nvSpPr>
          <p:cNvPr id="364" name="Google Shape;364;p10"/>
          <p:cNvSpPr txBox="1"/>
          <p:nvPr/>
        </p:nvSpPr>
        <p:spPr>
          <a:xfrm>
            <a:off x="4597400" y="1162050"/>
            <a:ext cx="304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65" name="Google Shape;365;p10"/>
          <p:cNvSpPr txBox="1"/>
          <p:nvPr/>
        </p:nvSpPr>
        <p:spPr>
          <a:xfrm>
            <a:off x="4819650" y="1162050"/>
            <a:ext cx="11874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velocity</a:t>
            </a:r>
            <a:endParaRPr b="0" i="0" sz="1800" u="none" cap="none" strike="noStrike">
              <a:solidFill>
                <a:schemeClr val="dk1"/>
              </a:solidFill>
              <a:latin typeface="Bookman Old Style"/>
              <a:ea typeface="Bookman Old Style"/>
              <a:cs typeface="Bookman Old Style"/>
              <a:sym typeface="Bookman Old Style"/>
            </a:endParaRPr>
          </a:p>
        </p:txBody>
      </p:sp>
      <p:sp>
        <p:nvSpPr>
          <p:cNvPr id="366" name="Google Shape;366;p10"/>
          <p:cNvSpPr txBox="1"/>
          <p:nvPr/>
        </p:nvSpPr>
        <p:spPr>
          <a:xfrm>
            <a:off x="3359150" y="1449348"/>
            <a:ext cx="5143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endParaRPr b="0" i="0" sz="1800" u="none" cap="none" strike="noStrike">
              <a:solidFill>
                <a:schemeClr val="dk1"/>
              </a:solidFill>
              <a:latin typeface="Bookman Old Style"/>
              <a:ea typeface="Bookman Old Style"/>
              <a:cs typeface="Bookman Old Style"/>
              <a:sym typeface="Bookman Old Style"/>
            </a:endParaRPr>
          </a:p>
        </p:txBody>
      </p:sp>
      <p:sp>
        <p:nvSpPr>
          <p:cNvPr id="367" name="Google Shape;367;p10"/>
          <p:cNvSpPr txBox="1"/>
          <p:nvPr/>
        </p:nvSpPr>
        <p:spPr>
          <a:xfrm>
            <a:off x="3695700" y="1466076"/>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68" name="Google Shape;368;p10"/>
          <p:cNvSpPr txBox="1"/>
          <p:nvPr/>
        </p:nvSpPr>
        <p:spPr>
          <a:xfrm>
            <a:off x="3949700" y="1419225"/>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i="0" sz="1800" u="none" cap="none" strike="noStrike">
              <a:solidFill>
                <a:schemeClr val="dk1"/>
              </a:solidFill>
              <a:latin typeface="Bookman Old Style"/>
              <a:ea typeface="Bookman Old Style"/>
              <a:cs typeface="Bookman Old Style"/>
              <a:sym typeface="Bookman Old Style"/>
            </a:endParaRPr>
          </a:p>
        </p:txBody>
      </p:sp>
      <p:sp>
        <p:nvSpPr>
          <p:cNvPr id="369" name="Google Shape;369;p10"/>
          <p:cNvSpPr txBox="1"/>
          <p:nvPr/>
        </p:nvSpPr>
        <p:spPr>
          <a:xfrm>
            <a:off x="4244975" y="1427976"/>
            <a:ext cx="304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70" name="Google Shape;370;p10"/>
          <p:cNvSpPr txBox="1"/>
          <p:nvPr/>
        </p:nvSpPr>
        <p:spPr>
          <a:xfrm>
            <a:off x="4464050" y="1428741"/>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a:t>
            </a:r>
            <a:endParaRPr b="0" i="0" sz="1400" u="none" cap="none" strike="noStrike">
              <a:solidFill>
                <a:srgbClr val="000000"/>
              </a:solidFill>
              <a:latin typeface="Arial"/>
              <a:ea typeface="Arial"/>
              <a:cs typeface="Arial"/>
              <a:sym typeface="Arial"/>
            </a:endParaRPr>
          </a:p>
        </p:txBody>
      </p:sp>
      <p:sp>
        <p:nvSpPr>
          <p:cNvPr id="371" name="Google Shape;371;p10"/>
          <p:cNvSpPr txBox="1"/>
          <p:nvPr/>
        </p:nvSpPr>
        <p:spPr>
          <a:xfrm>
            <a:off x="3378200" y="1713726"/>
            <a:ext cx="5143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endParaRPr b="0" i="0" sz="1800" u="none" cap="none" strike="noStrike">
              <a:solidFill>
                <a:schemeClr val="dk1"/>
              </a:solidFill>
              <a:latin typeface="Bookman Old Style"/>
              <a:ea typeface="Bookman Old Style"/>
              <a:cs typeface="Bookman Old Style"/>
              <a:sym typeface="Bookman Old Style"/>
            </a:endParaRPr>
          </a:p>
        </p:txBody>
      </p:sp>
      <p:sp>
        <p:nvSpPr>
          <p:cNvPr id="372" name="Google Shape;372;p10"/>
          <p:cNvSpPr txBox="1"/>
          <p:nvPr/>
        </p:nvSpPr>
        <p:spPr>
          <a:xfrm>
            <a:off x="3708400" y="1723251"/>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73" name="Google Shape;373;p10"/>
          <p:cNvSpPr txBox="1"/>
          <p:nvPr/>
        </p:nvSpPr>
        <p:spPr>
          <a:xfrm>
            <a:off x="3937000" y="1675625"/>
            <a:ext cx="5461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mv</a:t>
            </a:r>
            <a:endParaRPr b="0" i="0" sz="1800" u="none" cap="none" strike="noStrike">
              <a:solidFill>
                <a:schemeClr val="dk1"/>
              </a:solidFill>
              <a:latin typeface="Bookman Old Style"/>
              <a:ea typeface="Bookman Old Style"/>
              <a:cs typeface="Bookman Old Style"/>
              <a:sym typeface="Bookman Old Style"/>
            </a:endParaRPr>
          </a:p>
        </p:txBody>
      </p:sp>
      <p:sp>
        <p:nvSpPr>
          <p:cNvPr id="374" name="Google Shape;374;p10"/>
          <p:cNvSpPr txBox="1"/>
          <p:nvPr/>
        </p:nvSpPr>
        <p:spPr>
          <a:xfrm>
            <a:off x="1854200" y="2937470"/>
            <a:ext cx="3937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Momentum is a vector quantity</a:t>
            </a:r>
            <a:endParaRPr b="0" i="0" sz="1800" u="none" cap="none" strike="noStrike">
              <a:solidFill>
                <a:schemeClr val="dk1"/>
              </a:solidFill>
              <a:latin typeface="Bookman Old Style"/>
              <a:ea typeface="Bookman Old Style"/>
              <a:cs typeface="Bookman Old Style"/>
              <a:sym typeface="Bookman Old Style"/>
            </a:endParaRPr>
          </a:p>
        </p:txBody>
      </p:sp>
      <p:sp>
        <p:nvSpPr>
          <p:cNvPr id="375" name="Google Shape;375;p10"/>
          <p:cNvSpPr/>
          <p:nvPr/>
        </p:nvSpPr>
        <p:spPr>
          <a:xfrm>
            <a:off x="3673478" y="2939255"/>
            <a:ext cx="86433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2"/>
                </a:solidFill>
                <a:latin typeface="Bookman Old Style"/>
                <a:ea typeface="Bookman Old Style"/>
                <a:cs typeface="Bookman Old Style"/>
                <a:sym typeface="Bookman Old Style"/>
              </a:rPr>
              <a:t>vector</a:t>
            </a:r>
            <a:endParaRPr b="0" i="0" sz="1800" u="none" cap="none" strike="noStrike">
              <a:solidFill>
                <a:schemeClr val="accent2"/>
              </a:solidFill>
              <a:latin typeface="Calibri"/>
              <a:ea typeface="Calibri"/>
              <a:cs typeface="Calibri"/>
              <a:sym typeface="Calibri"/>
            </a:endParaRPr>
          </a:p>
        </p:txBody>
      </p:sp>
      <p:sp>
        <p:nvSpPr>
          <p:cNvPr id="376" name="Google Shape;376;p10"/>
          <p:cNvSpPr txBox="1"/>
          <p:nvPr/>
        </p:nvSpPr>
        <p:spPr>
          <a:xfrm>
            <a:off x="1143000" y="3510755"/>
            <a:ext cx="8382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UNIT</a:t>
            </a:r>
            <a:endParaRPr b="0" i="0" sz="1800" u="none" cap="none" strike="noStrike">
              <a:solidFill>
                <a:schemeClr val="dk1"/>
              </a:solidFill>
              <a:latin typeface="Bookman Old Style"/>
              <a:ea typeface="Bookman Old Style"/>
              <a:cs typeface="Bookman Old Style"/>
              <a:sym typeface="Bookman Old Style"/>
            </a:endParaRPr>
          </a:p>
        </p:txBody>
      </p:sp>
      <p:sp>
        <p:nvSpPr>
          <p:cNvPr id="377" name="Google Shape;377;p10"/>
          <p:cNvSpPr txBox="1"/>
          <p:nvPr/>
        </p:nvSpPr>
        <p:spPr>
          <a:xfrm>
            <a:off x="457200" y="3967956"/>
            <a:ext cx="1244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SI / MKS</a:t>
            </a:r>
            <a:endParaRPr b="0" i="0" sz="1800" u="none" cap="none" strike="noStrike">
              <a:solidFill>
                <a:schemeClr val="dk1"/>
              </a:solidFill>
              <a:latin typeface="Bookman Old Style"/>
              <a:ea typeface="Bookman Old Style"/>
              <a:cs typeface="Bookman Old Style"/>
              <a:sym typeface="Bookman Old Style"/>
            </a:endParaRPr>
          </a:p>
        </p:txBody>
      </p:sp>
      <p:sp>
        <p:nvSpPr>
          <p:cNvPr id="378" name="Google Shape;378;p10"/>
          <p:cNvSpPr txBox="1"/>
          <p:nvPr/>
        </p:nvSpPr>
        <p:spPr>
          <a:xfrm>
            <a:off x="2247900" y="3730605"/>
            <a:ext cx="4191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endParaRPr b="0" i="0" sz="1800" u="none" cap="none" strike="noStrike">
              <a:solidFill>
                <a:schemeClr val="dk1"/>
              </a:solidFill>
              <a:latin typeface="Bookman Old Style"/>
              <a:ea typeface="Bookman Old Style"/>
              <a:cs typeface="Bookman Old Style"/>
              <a:sym typeface="Bookman Old Style"/>
            </a:endParaRPr>
          </a:p>
        </p:txBody>
      </p:sp>
      <p:sp>
        <p:nvSpPr>
          <p:cNvPr id="379" name="Google Shape;379;p10"/>
          <p:cNvSpPr txBox="1"/>
          <p:nvPr/>
        </p:nvSpPr>
        <p:spPr>
          <a:xfrm>
            <a:off x="2463084" y="3739355"/>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80" name="Google Shape;380;p10"/>
          <p:cNvSpPr txBox="1"/>
          <p:nvPr/>
        </p:nvSpPr>
        <p:spPr>
          <a:xfrm>
            <a:off x="2660650" y="3720305"/>
            <a:ext cx="3873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i="0" sz="1800" u="none" cap="none" strike="noStrike">
              <a:solidFill>
                <a:schemeClr val="dk1"/>
              </a:solidFill>
              <a:latin typeface="Bookman Old Style"/>
              <a:ea typeface="Bookman Old Style"/>
              <a:cs typeface="Bookman Old Style"/>
              <a:sym typeface="Bookman Old Style"/>
            </a:endParaRPr>
          </a:p>
        </p:txBody>
      </p:sp>
      <p:sp>
        <p:nvSpPr>
          <p:cNvPr id="381" name="Google Shape;381;p10"/>
          <p:cNvSpPr txBox="1"/>
          <p:nvPr/>
        </p:nvSpPr>
        <p:spPr>
          <a:xfrm>
            <a:off x="2247900" y="4025106"/>
            <a:ext cx="4191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endParaRPr b="0" i="0" sz="1800" u="none" cap="none" strike="noStrike">
              <a:solidFill>
                <a:schemeClr val="dk1"/>
              </a:solidFill>
              <a:latin typeface="Bookman Old Style"/>
              <a:ea typeface="Bookman Old Style"/>
              <a:cs typeface="Bookman Old Style"/>
              <a:sym typeface="Bookman Old Style"/>
            </a:endParaRPr>
          </a:p>
        </p:txBody>
      </p:sp>
      <p:sp>
        <p:nvSpPr>
          <p:cNvPr id="382" name="Google Shape;382;p10"/>
          <p:cNvSpPr txBox="1"/>
          <p:nvPr/>
        </p:nvSpPr>
        <p:spPr>
          <a:xfrm>
            <a:off x="2470150" y="4029867"/>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83" name="Google Shape;383;p10"/>
          <p:cNvSpPr txBox="1"/>
          <p:nvPr/>
        </p:nvSpPr>
        <p:spPr>
          <a:xfrm>
            <a:off x="2667000" y="3725349"/>
            <a:ext cx="465158"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kg</a:t>
            </a:r>
            <a:endParaRPr b="0" baseline="30000" i="0" sz="1800" u="none" cap="none" strike="noStrike">
              <a:solidFill>
                <a:schemeClr val="dk1"/>
              </a:solidFill>
              <a:latin typeface="Bookman Old Style"/>
              <a:ea typeface="Bookman Old Style"/>
              <a:cs typeface="Bookman Old Style"/>
              <a:sym typeface="Bookman Old Style"/>
            </a:endParaRPr>
          </a:p>
        </p:txBody>
      </p:sp>
      <p:sp>
        <p:nvSpPr>
          <p:cNvPr id="384" name="Google Shape;384;p10"/>
          <p:cNvSpPr/>
          <p:nvPr/>
        </p:nvSpPr>
        <p:spPr>
          <a:xfrm>
            <a:off x="3066958" y="3711365"/>
            <a:ext cx="30489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a:t>
            </a:r>
            <a:endParaRPr b="0" i="0" sz="1400" u="none" cap="none" strike="noStrike">
              <a:solidFill>
                <a:srgbClr val="000000"/>
              </a:solidFill>
              <a:latin typeface="Arial"/>
              <a:ea typeface="Arial"/>
              <a:cs typeface="Arial"/>
              <a:sym typeface="Arial"/>
            </a:endParaRPr>
          </a:p>
        </p:txBody>
      </p:sp>
      <p:sp>
        <p:nvSpPr>
          <p:cNvPr id="385" name="Google Shape;385;p10"/>
          <p:cNvSpPr txBox="1"/>
          <p:nvPr/>
        </p:nvSpPr>
        <p:spPr>
          <a:xfrm>
            <a:off x="2914650" y="3720627"/>
            <a:ext cx="279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386" name="Google Shape;386;p10"/>
          <p:cNvSpPr txBox="1"/>
          <p:nvPr/>
        </p:nvSpPr>
        <p:spPr>
          <a:xfrm>
            <a:off x="971550" y="4374831"/>
            <a:ext cx="863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CGS</a:t>
            </a:r>
            <a:endParaRPr b="0" i="0" sz="1800" u="none" cap="none" strike="noStrike">
              <a:solidFill>
                <a:schemeClr val="dk1"/>
              </a:solidFill>
              <a:latin typeface="Bookman Old Style"/>
              <a:ea typeface="Bookman Old Style"/>
              <a:cs typeface="Bookman Old Style"/>
              <a:sym typeface="Bookman Old Style"/>
            </a:endParaRPr>
          </a:p>
        </p:txBody>
      </p:sp>
      <p:sp>
        <p:nvSpPr>
          <p:cNvPr id="387" name="Google Shape;387;p10"/>
          <p:cNvSpPr txBox="1"/>
          <p:nvPr/>
        </p:nvSpPr>
        <p:spPr>
          <a:xfrm>
            <a:off x="2260600" y="4374831"/>
            <a:ext cx="4191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endParaRPr b="0" i="0" sz="1800" u="none" cap="none" strike="noStrike">
              <a:solidFill>
                <a:schemeClr val="dk1"/>
              </a:solidFill>
              <a:latin typeface="Bookman Old Style"/>
              <a:ea typeface="Bookman Old Style"/>
              <a:cs typeface="Bookman Old Style"/>
              <a:sym typeface="Bookman Old Style"/>
            </a:endParaRPr>
          </a:p>
        </p:txBody>
      </p:sp>
      <p:sp>
        <p:nvSpPr>
          <p:cNvPr id="388" name="Google Shape;388;p10"/>
          <p:cNvSpPr txBox="1"/>
          <p:nvPr/>
        </p:nvSpPr>
        <p:spPr>
          <a:xfrm>
            <a:off x="2475784" y="4374831"/>
            <a:ext cx="3810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i="0" sz="1800" u="none" cap="none" strike="noStrike">
              <a:solidFill>
                <a:schemeClr val="dk1"/>
              </a:solidFill>
              <a:latin typeface="Bookman Old Style"/>
              <a:ea typeface="Bookman Old Style"/>
              <a:cs typeface="Bookman Old Style"/>
              <a:sym typeface="Bookman Old Style"/>
            </a:endParaRPr>
          </a:p>
        </p:txBody>
      </p:sp>
      <p:sp>
        <p:nvSpPr>
          <p:cNvPr id="389" name="Google Shape;389;p10"/>
          <p:cNvSpPr/>
          <p:nvPr/>
        </p:nvSpPr>
        <p:spPr>
          <a:xfrm>
            <a:off x="2697961" y="3689904"/>
            <a:ext cx="3097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g</a:t>
            </a:r>
            <a:endParaRPr b="0" i="0" sz="1800" u="none" cap="none" strike="noStrike">
              <a:solidFill>
                <a:schemeClr val="dk1"/>
              </a:solidFill>
              <a:latin typeface="Calibri"/>
              <a:ea typeface="Calibri"/>
              <a:cs typeface="Calibri"/>
              <a:sym typeface="Calibri"/>
            </a:endParaRPr>
          </a:p>
        </p:txBody>
      </p:sp>
      <p:sp>
        <p:nvSpPr>
          <p:cNvPr id="390" name="Google Shape;390;p10"/>
          <p:cNvSpPr/>
          <p:nvPr/>
        </p:nvSpPr>
        <p:spPr>
          <a:xfrm>
            <a:off x="3033712" y="3713692"/>
            <a:ext cx="52129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cm</a:t>
            </a:r>
            <a:endParaRPr b="0" i="0" sz="1800" u="none" cap="none" strike="noStrike">
              <a:solidFill>
                <a:schemeClr val="dk1"/>
              </a:solidFill>
              <a:latin typeface="Calibri"/>
              <a:ea typeface="Calibri"/>
              <a:cs typeface="Calibri"/>
              <a:sym typeface="Calibri"/>
            </a:endParaRPr>
          </a:p>
        </p:txBody>
      </p:sp>
      <p:sp>
        <p:nvSpPr>
          <p:cNvPr id="391" name="Google Shape;391;p10"/>
          <p:cNvSpPr/>
          <p:nvPr/>
        </p:nvSpPr>
        <p:spPr>
          <a:xfrm>
            <a:off x="3398036" y="3713692"/>
            <a:ext cx="30489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s</a:t>
            </a:r>
            <a:endParaRPr b="0" i="0" sz="1800" u="none" cap="none" strike="noStrike">
              <a:solidFill>
                <a:schemeClr val="dk1"/>
              </a:solidFill>
              <a:latin typeface="Calibri"/>
              <a:ea typeface="Calibri"/>
              <a:cs typeface="Calibri"/>
              <a:sym typeface="Calibri"/>
            </a:endParaRPr>
          </a:p>
        </p:txBody>
      </p:sp>
      <p:sp>
        <p:nvSpPr>
          <p:cNvPr id="392" name="Google Shape;392;p10"/>
          <p:cNvSpPr/>
          <p:nvPr/>
        </p:nvSpPr>
        <p:spPr>
          <a:xfrm>
            <a:off x="3540920" y="3713692"/>
            <a:ext cx="34176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baseline="30000" i="0" lang="en-US" sz="1800" u="none" cap="none" strike="noStrike">
                <a:solidFill>
                  <a:schemeClr val="dk1"/>
                </a:solidFill>
                <a:latin typeface="Bookman Old Style"/>
                <a:ea typeface="Bookman Old Style"/>
                <a:cs typeface="Bookman Old Style"/>
                <a:sym typeface="Bookman Old Style"/>
              </a:rPr>
              <a:t>-1</a:t>
            </a:r>
            <a:endParaRPr b="0" i="0" sz="1800" u="none" cap="none" strike="noStrike">
              <a:solidFill>
                <a:schemeClr val="dk1"/>
              </a:solidFill>
              <a:latin typeface="Calibri"/>
              <a:ea typeface="Calibri"/>
              <a:cs typeface="Calibri"/>
              <a:sym typeface="Calibri"/>
            </a:endParaRPr>
          </a:p>
        </p:txBody>
      </p:sp>
      <p:sp>
        <p:nvSpPr>
          <p:cNvPr id="393" name="Google Shape;393;p10"/>
          <p:cNvSpPr/>
          <p:nvPr/>
        </p:nvSpPr>
        <p:spPr>
          <a:xfrm>
            <a:off x="3048001" y="3713692"/>
            <a:ext cx="678391"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ms</a:t>
            </a:r>
            <a:r>
              <a:rPr b="0" baseline="30000" i="0" lang="en-US" sz="1800" u="none" cap="none" strike="noStrike">
                <a:solidFill>
                  <a:schemeClr val="dk1"/>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500"/>
                                        <p:tgtEl>
                                          <p:spTgt spid="358"/>
                                        </p:tgtEl>
                                        <p:attrNameLst>
                                          <p:attrName>ppt_w</p:attrName>
                                        </p:attrNameLst>
                                      </p:cBhvr>
                                      <p:tavLst>
                                        <p:tav fmla="" tm="0">
                                          <p:val>
                                            <p:strVal val="0"/>
                                          </p:val>
                                        </p:tav>
                                        <p:tav fmla="" tm="100000">
                                          <p:val>
                                            <p:strVal val="#ppt_w"/>
                                          </p:val>
                                        </p:tav>
                                      </p:tavLst>
                                    </p:anim>
                                    <p:anim calcmode="lin" valueType="num">
                                      <p:cBhvr additive="base">
                                        <p:cTn dur="500"/>
                                        <p:tgtEl>
                                          <p:spTgt spid="3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57"/>
                                        </p:tgtEl>
                                        <p:attrNameLst>
                                          <p:attrName>ppt_w</p:attrName>
                                        </p:attrNameLst>
                                      </p:cBhvr>
                                      <p:tavLst>
                                        <p:tav fmla="" tm="0">
                                          <p:val>
                                            <p:strVal val="#ppt_w"/>
                                          </p:val>
                                        </p:tav>
                                        <p:tav fmla="" tm="100000">
                                          <p:val>
                                            <p:strVal val="0"/>
                                          </p:val>
                                        </p:tav>
                                      </p:tavLst>
                                    </p:anim>
                                    <p:anim calcmode="lin" valueType="num">
                                      <p:cBhvr additive="base">
                                        <p:cTn dur="500"/>
                                        <p:tgtEl>
                                          <p:spTgt spid="357"/>
                                        </p:tgtEl>
                                        <p:attrNameLst>
                                          <p:attrName>ppt_h</p:attrName>
                                        </p:attrNameLst>
                                      </p:cBhvr>
                                      <p:tavLst>
                                        <p:tav fmla="" tm="0">
                                          <p:val>
                                            <p:strVal val="#ppt_h"/>
                                          </p:val>
                                        </p:tav>
                                        <p:tav fmla="" tm="100000">
                                          <p:val>
                                            <p:strVal val="0"/>
                                          </p:val>
                                        </p:tav>
                                      </p:tavLst>
                                    </p:anim>
                                    <p:set>
                                      <p:cBhvr>
                                        <p:cTn dur="1" fill="hold">
                                          <p:stCondLst>
                                            <p:cond delay="50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5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11"/>
          <p:cNvGrpSpPr/>
          <p:nvPr/>
        </p:nvGrpSpPr>
        <p:grpSpPr>
          <a:xfrm>
            <a:off x="7380511" y="1658195"/>
            <a:ext cx="1689794" cy="1490456"/>
            <a:chOff x="7162801" y="3511797"/>
            <a:chExt cx="1689794" cy="1491836"/>
          </a:xfrm>
        </p:grpSpPr>
        <p:pic>
          <p:nvPicPr>
            <p:cNvPr descr="I:\blank-wood-sign-hi.png" id="399" name="Google Shape;399;p11"/>
            <p:cNvPicPr preferRelativeResize="0"/>
            <p:nvPr/>
          </p:nvPicPr>
          <p:blipFill rotWithShape="1">
            <a:blip r:embed="rId3">
              <a:alphaModFix/>
            </a:blip>
            <a:srcRect b="0" l="0" r="0" t="0"/>
            <a:stretch/>
          </p:blipFill>
          <p:spPr>
            <a:xfrm>
              <a:off x="7162801" y="3511797"/>
              <a:ext cx="1689794" cy="1491836"/>
            </a:xfrm>
            <a:prstGeom prst="rect">
              <a:avLst/>
            </a:prstGeom>
            <a:noFill/>
            <a:ln>
              <a:noFill/>
            </a:ln>
          </p:spPr>
        </p:pic>
        <p:sp>
          <p:nvSpPr>
            <p:cNvPr id="400" name="Google Shape;400;p11"/>
            <p:cNvSpPr txBox="1"/>
            <p:nvPr/>
          </p:nvSpPr>
          <p:spPr>
            <a:xfrm>
              <a:off x="7381529" y="3751655"/>
              <a:ext cx="12394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Comic Sans MS"/>
                  <a:ea typeface="Comic Sans MS"/>
                  <a:cs typeface="Comic Sans MS"/>
                  <a:sym typeface="Comic Sans MS"/>
                </a:rPr>
                <a:t>Pune </a:t>
              </a:r>
              <a:endParaRPr b="0" i="0" sz="1400" u="none" cap="none" strike="noStrike">
                <a:solidFill>
                  <a:srgbClr val="000000"/>
                </a:solidFill>
                <a:latin typeface="Arial"/>
                <a:ea typeface="Arial"/>
                <a:cs typeface="Arial"/>
                <a:sym typeface="Arial"/>
              </a:endParaRPr>
            </a:p>
          </p:txBody>
        </p:sp>
      </p:grpSp>
      <p:grpSp>
        <p:nvGrpSpPr>
          <p:cNvPr id="401" name="Google Shape;401;p11"/>
          <p:cNvGrpSpPr/>
          <p:nvPr/>
        </p:nvGrpSpPr>
        <p:grpSpPr>
          <a:xfrm>
            <a:off x="86140" y="1788701"/>
            <a:ext cx="1740593" cy="1384965"/>
            <a:chOff x="7267727" y="3511797"/>
            <a:chExt cx="2463639" cy="1491836"/>
          </a:xfrm>
        </p:grpSpPr>
        <p:pic>
          <p:nvPicPr>
            <p:cNvPr descr="I:\blank-wood-sign-hi.png" id="402" name="Google Shape;402;p11"/>
            <p:cNvPicPr preferRelativeResize="0"/>
            <p:nvPr/>
          </p:nvPicPr>
          <p:blipFill rotWithShape="1">
            <a:blip r:embed="rId3">
              <a:alphaModFix/>
            </a:blip>
            <a:srcRect b="0" l="0" r="0" t="0"/>
            <a:stretch/>
          </p:blipFill>
          <p:spPr>
            <a:xfrm>
              <a:off x="7267727" y="3511797"/>
              <a:ext cx="2463639" cy="1491836"/>
            </a:xfrm>
            <a:prstGeom prst="rect">
              <a:avLst/>
            </a:prstGeom>
            <a:noFill/>
            <a:ln>
              <a:noFill/>
            </a:ln>
          </p:spPr>
        </p:pic>
        <p:sp>
          <p:nvSpPr>
            <p:cNvPr id="403" name="Google Shape;403;p11"/>
            <p:cNvSpPr txBox="1"/>
            <p:nvPr/>
          </p:nvSpPr>
          <p:spPr>
            <a:xfrm>
              <a:off x="7294383" y="3823168"/>
              <a:ext cx="2314726" cy="5630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FF00"/>
                  </a:solidFill>
                  <a:latin typeface="Comic Sans MS"/>
                  <a:ea typeface="Comic Sans MS"/>
                  <a:cs typeface="Comic Sans MS"/>
                  <a:sym typeface="Comic Sans MS"/>
                </a:rPr>
                <a:t>Mumbai </a:t>
              </a:r>
              <a:endParaRPr b="0" i="0" sz="1400" u="none" cap="none" strike="noStrike">
                <a:solidFill>
                  <a:srgbClr val="000000"/>
                </a:solidFill>
                <a:latin typeface="Arial"/>
                <a:ea typeface="Arial"/>
                <a:cs typeface="Arial"/>
                <a:sym typeface="Arial"/>
              </a:endParaRPr>
            </a:p>
          </p:txBody>
        </p:sp>
      </p:grpSp>
      <p:pic>
        <p:nvPicPr>
          <p:cNvPr descr="\\Server\d\train\train6.png" id="404" name="Google Shape;404;p11"/>
          <p:cNvPicPr preferRelativeResize="0"/>
          <p:nvPr/>
        </p:nvPicPr>
        <p:blipFill rotWithShape="1">
          <a:blip r:embed="rId4">
            <a:alphaModFix/>
          </a:blip>
          <a:srcRect b="0" l="0" r="0" t="0"/>
          <a:stretch/>
        </p:blipFill>
        <p:spPr>
          <a:xfrm flipH="1">
            <a:off x="-76200" y="2208629"/>
            <a:ext cx="2286000" cy="1117709"/>
          </a:xfrm>
          <a:prstGeom prst="rect">
            <a:avLst/>
          </a:prstGeom>
          <a:noFill/>
          <a:ln>
            <a:noFill/>
          </a:ln>
        </p:spPr>
      </p:pic>
      <p:sp>
        <p:nvSpPr>
          <p:cNvPr id="405" name="Google Shape;405;p11"/>
          <p:cNvSpPr/>
          <p:nvPr/>
        </p:nvSpPr>
        <p:spPr>
          <a:xfrm>
            <a:off x="1981200" y="668512"/>
            <a:ext cx="3765550" cy="1874689"/>
          </a:xfrm>
          <a:prstGeom prst="cloudCallout">
            <a:avLst>
              <a:gd fmla="val -60167" name="adj1"/>
              <a:gd fmla="val 4953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baseline="-25000" i="0" sz="1600" u="none" cap="none" strike="noStrike">
              <a:solidFill>
                <a:schemeClr val="dk1"/>
              </a:solidFill>
              <a:latin typeface="Bookman Old Style"/>
              <a:ea typeface="Bookman Old Style"/>
              <a:cs typeface="Bookman Old Style"/>
              <a:sym typeface="Bookman Old Style"/>
            </a:endParaRPr>
          </a:p>
        </p:txBody>
      </p:sp>
      <p:sp>
        <p:nvSpPr>
          <p:cNvPr id="406" name="Google Shape;406;p11"/>
          <p:cNvSpPr/>
          <p:nvPr/>
        </p:nvSpPr>
        <p:spPr>
          <a:xfrm>
            <a:off x="2144483" y="1182774"/>
            <a:ext cx="3581400" cy="9224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Let us consider a train travelling from Mumbai to Pune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07" name="Google Shape;407;p11"/>
          <p:cNvSpPr/>
          <p:nvPr/>
        </p:nvSpPr>
        <p:spPr>
          <a:xfrm>
            <a:off x="2247324" y="1134611"/>
            <a:ext cx="3086677" cy="9224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Initially the train is at rest so initial velocity (u) is zero</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08" name="Google Shape;408;p11"/>
          <p:cNvSpPr/>
          <p:nvPr/>
        </p:nvSpPr>
        <p:spPr>
          <a:xfrm>
            <a:off x="3593306" y="1680917"/>
            <a:ext cx="646331" cy="3689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Bookman Old Style"/>
                <a:ea typeface="Bookman Old Style"/>
                <a:cs typeface="Bookman Old Style"/>
                <a:sym typeface="Bookman Old Style"/>
              </a:rPr>
              <a:t>zero</a:t>
            </a:r>
            <a:endParaRPr b="0" baseline="-25000" i="0" sz="1800" u="none" cap="none" strike="noStrike">
              <a:solidFill>
                <a:srgbClr val="FF0000"/>
              </a:solidFill>
              <a:latin typeface="Bookman Old Style"/>
              <a:ea typeface="Bookman Old Style"/>
              <a:cs typeface="Bookman Old Style"/>
              <a:sym typeface="Bookman Old Style"/>
            </a:endParaRPr>
          </a:p>
        </p:txBody>
      </p:sp>
      <p:sp>
        <p:nvSpPr>
          <p:cNvPr id="409" name="Google Shape;409;p11"/>
          <p:cNvSpPr/>
          <p:nvPr/>
        </p:nvSpPr>
        <p:spPr>
          <a:xfrm>
            <a:off x="2209800" y="743572"/>
            <a:ext cx="3765550" cy="1874689"/>
          </a:xfrm>
          <a:prstGeom prst="cloudCallout">
            <a:avLst>
              <a:gd fmla="val -67260" name="adj1"/>
              <a:gd fmla="val 3384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As the train begins to move it will gain speed when </a:t>
            </a:r>
            <a:r>
              <a:rPr b="0" i="0" lang="en-US" sz="1600" u="none" cap="none" strike="noStrike">
                <a:solidFill>
                  <a:srgbClr val="FF0000"/>
                </a:solidFill>
                <a:latin typeface="Bookman Old Style"/>
                <a:ea typeface="Bookman Old Style"/>
                <a:cs typeface="Bookman Old Style"/>
                <a:sym typeface="Bookman Old Style"/>
              </a:rPr>
              <a:t>Force </a:t>
            </a:r>
            <a:r>
              <a:rPr b="0" i="0" lang="en-US" sz="1600" u="none" cap="none" strike="noStrike">
                <a:solidFill>
                  <a:schemeClr val="dk1"/>
                </a:solidFill>
                <a:latin typeface="Bookman Old Style"/>
                <a:ea typeface="Bookman Old Style"/>
                <a:cs typeface="Bookman Old Style"/>
                <a:sym typeface="Bookman Old Style"/>
              </a:rPr>
              <a:t>is exerted.  </a:t>
            </a:r>
            <a:endParaRPr b="0" baseline="-25000" i="0" sz="1600" u="none" cap="none" strike="noStrike">
              <a:solidFill>
                <a:schemeClr val="dk1"/>
              </a:solidFill>
              <a:latin typeface="Bookman Old Style"/>
              <a:ea typeface="Bookman Old Style"/>
              <a:cs typeface="Bookman Old Style"/>
              <a:sym typeface="Bookman Old Style"/>
            </a:endParaRPr>
          </a:p>
        </p:txBody>
      </p:sp>
      <p:sp>
        <p:nvSpPr>
          <p:cNvPr id="410" name="Google Shape;410;p11"/>
          <p:cNvSpPr/>
          <p:nvPr/>
        </p:nvSpPr>
        <p:spPr>
          <a:xfrm>
            <a:off x="2286000" y="820771"/>
            <a:ext cx="3765550" cy="1874689"/>
          </a:xfrm>
          <a:prstGeom prst="cloudCallout">
            <a:avLst>
              <a:gd fmla="val 90159" name="adj1"/>
              <a:gd fmla="val 3795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This means there is a change in the </a:t>
            </a:r>
            <a:r>
              <a:rPr b="0" i="0" lang="en-US" sz="1600" u="none" cap="none" strike="noStrike">
                <a:solidFill>
                  <a:srgbClr val="FF0000"/>
                </a:solidFill>
                <a:latin typeface="Bookman Old Style"/>
                <a:ea typeface="Bookman Old Style"/>
                <a:cs typeface="Bookman Old Style"/>
                <a:sym typeface="Bookman Old Style"/>
              </a:rPr>
              <a:t>momentum</a:t>
            </a:r>
            <a:r>
              <a:rPr b="0" i="0" lang="en-US" sz="1600" u="none" cap="none" strike="noStrike">
                <a:solidFill>
                  <a:schemeClr val="dk1"/>
                </a:solidFill>
                <a:latin typeface="Bookman Old Style"/>
                <a:ea typeface="Bookman Old Style"/>
                <a:cs typeface="Bookman Old Style"/>
                <a:sym typeface="Bookman Old Style"/>
              </a:rPr>
              <a:t> of the train. </a:t>
            </a:r>
            <a:endParaRPr b="0" baseline="-25000" i="0" sz="1600" u="none" cap="none" strike="noStrike">
              <a:solidFill>
                <a:schemeClr val="dk1"/>
              </a:solidFill>
              <a:latin typeface="Bookman Old Style"/>
              <a:ea typeface="Bookman Old Style"/>
              <a:cs typeface="Bookman Old Style"/>
              <a:sym typeface="Bookman Old Style"/>
            </a:endParaRPr>
          </a:p>
        </p:txBody>
      </p:sp>
      <p:sp>
        <p:nvSpPr>
          <p:cNvPr id="411" name="Google Shape;411;p11"/>
          <p:cNvSpPr/>
          <p:nvPr/>
        </p:nvSpPr>
        <p:spPr>
          <a:xfrm>
            <a:off x="2356861" y="973030"/>
            <a:ext cx="3765550" cy="1874689"/>
          </a:xfrm>
          <a:prstGeom prst="cloudCallout">
            <a:avLst>
              <a:gd fmla="val 83437" name="adj1"/>
              <a:gd fmla="val 4158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 change in the momentum depends on not only the </a:t>
            </a:r>
            <a:r>
              <a:rPr b="0" i="0" lang="en-US" sz="1600" u="none" cap="none" strike="noStrike">
                <a:solidFill>
                  <a:srgbClr val="FF0000"/>
                </a:solidFill>
                <a:latin typeface="Bookman Old Style"/>
                <a:ea typeface="Bookman Old Style"/>
                <a:cs typeface="Bookman Old Style"/>
                <a:sym typeface="Bookman Old Style"/>
              </a:rPr>
              <a:t>force applied but also the time during which the force is exerted. </a:t>
            </a:r>
            <a:endParaRPr b="0" baseline="-25000" i="0" sz="1600" u="none" cap="none" strike="noStrike">
              <a:solidFill>
                <a:srgbClr val="FF0000"/>
              </a:solidFill>
              <a:latin typeface="Bookman Old Style"/>
              <a:ea typeface="Bookman Old Style"/>
              <a:cs typeface="Bookman Old Style"/>
              <a:sym typeface="Bookman Old Style"/>
            </a:endParaRPr>
          </a:p>
        </p:txBody>
      </p:sp>
      <p:grpSp>
        <p:nvGrpSpPr>
          <p:cNvPr id="412" name="Google Shape;412;p11"/>
          <p:cNvGrpSpPr/>
          <p:nvPr/>
        </p:nvGrpSpPr>
        <p:grpSpPr>
          <a:xfrm>
            <a:off x="304800" y="280252"/>
            <a:ext cx="7075711" cy="830228"/>
            <a:chOff x="304799" y="280511"/>
            <a:chExt cx="7075711" cy="830997"/>
          </a:xfrm>
        </p:grpSpPr>
        <p:sp>
          <p:nvSpPr>
            <p:cNvPr id="413" name="Google Shape;413;p11"/>
            <p:cNvSpPr/>
            <p:nvPr/>
          </p:nvSpPr>
          <p:spPr>
            <a:xfrm>
              <a:off x="304799" y="288130"/>
              <a:ext cx="7075711" cy="823377"/>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11"/>
            <p:cNvSpPr txBox="1"/>
            <p:nvPr/>
          </p:nvSpPr>
          <p:spPr>
            <a:xfrm>
              <a:off x="304800" y="280511"/>
              <a:ext cx="706583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Hence, it can be concluded that the force necessary to change the momentum of an object depends on the time rate at which the momentum is changed.</a:t>
              </a:r>
              <a:endParaRPr b="0" i="0" sz="1600" u="none" cap="none" strike="noStrike">
                <a:solidFill>
                  <a:schemeClr val="dk1"/>
                </a:solidFill>
                <a:latin typeface="Bookman Old Style"/>
                <a:ea typeface="Bookman Old Style"/>
                <a:cs typeface="Bookman Old Style"/>
                <a:sym typeface="Bookman Old Style"/>
              </a:endParaRPr>
            </a:p>
          </p:txBody>
        </p:sp>
      </p:grpSp>
      <p:grpSp>
        <p:nvGrpSpPr>
          <p:cNvPr id="415" name="Google Shape;415;p11"/>
          <p:cNvGrpSpPr/>
          <p:nvPr/>
        </p:nvGrpSpPr>
        <p:grpSpPr>
          <a:xfrm>
            <a:off x="167640" y="312667"/>
            <a:ext cx="7376160" cy="584234"/>
            <a:chOff x="167640" y="312956"/>
            <a:chExt cx="7376160" cy="584775"/>
          </a:xfrm>
        </p:grpSpPr>
        <p:sp>
          <p:nvSpPr>
            <p:cNvPr id="416" name="Google Shape;416;p11"/>
            <p:cNvSpPr/>
            <p:nvPr/>
          </p:nvSpPr>
          <p:spPr>
            <a:xfrm>
              <a:off x="178821" y="329868"/>
              <a:ext cx="6481954" cy="567863"/>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11"/>
            <p:cNvSpPr txBox="1"/>
            <p:nvPr/>
          </p:nvSpPr>
          <p:spPr>
            <a:xfrm>
              <a:off x="167640" y="312956"/>
              <a:ext cx="737616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Bookman Old Style"/>
                  <a:ea typeface="Bookman Old Style"/>
                  <a:cs typeface="Bookman Old Style"/>
                  <a:sym typeface="Bookman Old Style"/>
                </a:rPr>
                <a:t>Newton’s Second Law of Motion</a:t>
              </a:r>
              <a:endParaRPr b="0" i="0" sz="3200" u="none" cap="none" strike="noStrike">
                <a:solidFill>
                  <a:schemeClr val="dk1"/>
                </a:solidFill>
                <a:latin typeface="Bookman Old Style"/>
                <a:ea typeface="Bookman Old Style"/>
                <a:cs typeface="Bookman Old Style"/>
                <a:sym typeface="Bookman Old Style"/>
              </a:endParaRPr>
            </a:p>
          </p:txBody>
        </p:sp>
      </p:grpSp>
      <p:sp>
        <p:nvSpPr>
          <p:cNvPr id="418" name="Google Shape;418;p11"/>
          <p:cNvSpPr txBox="1"/>
          <p:nvPr/>
        </p:nvSpPr>
        <p:spPr>
          <a:xfrm>
            <a:off x="333374" y="934965"/>
            <a:ext cx="6677026" cy="9224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The second law of motion states that the rate of change of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momentum of an object is proportional to the applied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unbalanced force in the direction of force.</a:t>
            </a:r>
            <a:endParaRPr b="0" i="0" sz="1400" u="none" cap="none" strike="noStrike">
              <a:solidFill>
                <a:srgbClr val="000000"/>
              </a:solidFill>
              <a:latin typeface="Arial"/>
              <a:ea typeface="Arial"/>
              <a:cs typeface="Arial"/>
              <a:sym typeface="Arial"/>
            </a:endParaRPr>
          </a:p>
        </p:txBody>
      </p:sp>
      <p:cxnSp>
        <p:nvCxnSpPr>
          <p:cNvPr id="419" name="Google Shape;419;p11"/>
          <p:cNvCxnSpPr/>
          <p:nvPr/>
        </p:nvCxnSpPr>
        <p:spPr>
          <a:xfrm flipH="1" rot="10800000">
            <a:off x="-292100" y="3104656"/>
            <a:ext cx="9817100" cy="80096"/>
          </a:xfrm>
          <a:prstGeom prst="straightConnector1">
            <a:avLst/>
          </a:prstGeom>
          <a:noFill/>
          <a:ln cap="flat" cmpd="sng" w="9525">
            <a:solidFill>
              <a:srgbClr val="3F3F3F"/>
            </a:solidFill>
            <a:prstDash val="solid"/>
            <a:round/>
            <a:headEnd len="sm" w="sm" type="none"/>
            <a:tailEnd len="sm" w="sm" type="none"/>
          </a:ln>
        </p:spPr>
      </p:cxnSp>
      <p:sp>
        <p:nvSpPr>
          <p:cNvPr id="420" name="Google Shape;420;p11"/>
          <p:cNvSpPr/>
          <p:nvPr/>
        </p:nvSpPr>
        <p:spPr>
          <a:xfrm>
            <a:off x="2514600" y="2038843"/>
            <a:ext cx="3765550" cy="1874689"/>
          </a:xfrm>
          <a:prstGeom prst="cloudCallout">
            <a:avLst>
              <a:gd fmla="val -9649" name="adj1"/>
              <a:gd fmla="val -7956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0000"/>
                </a:solidFill>
                <a:latin typeface="Bookman Old Style"/>
                <a:ea typeface="Bookman Old Style"/>
                <a:cs typeface="Bookman Old Style"/>
                <a:sym typeface="Bookman Old Style"/>
              </a:rPr>
              <a:t>If one quantity increases the other quantity also increases accordingly.</a:t>
            </a:r>
            <a:endParaRPr b="0" i="0" sz="1600" u="none" cap="none" strike="noStrike">
              <a:solidFill>
                <a:srgbClr val="FF0000"/>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800"/>
                                  </p:stCondLst>
                                  <p:childTnLst>
                                    <p:set>
                                      <p:cBhvr>
                                        <p:cTn dur="1" fill="hold">
                                          <p:stCondLst>
                                            <p:cond delay="0"/>
                                          </p:stCondLst>
                                        </p:cTn>
                                        <p:tgtEl>
                                          <p:spTgt spid="419"/>
                                        </p:tgtEl>
                                        <p:attrNameLst>
                                          <p:attrName>style.visibility</p:attrName>
                                        </p:attrNameLst>
                                      </p:cBhvr>
                                      <p:to>
                                        <p:strVal val="visible"/>
                                      </p:to>
                                    </p:set>
                                    <p:animEffect filter="fade" transition="in">
                                      <p:cBhvr>
                                        <p:cTn dur="3300"/>
                                        <p:tgtEl>
                                          <p:spTgt spid="419"/>
                                        </p:tgtEl>
                                      </p:cBhvr>
                                    </p:animEffect>
                                  </p:childTnLst>
                                </p:cTn>
                              </p:par>
                            </p:childTnLst>
                          </p:cTn>
                        </p:par>
                        <p:par>
                          <p:cTn fill="hold">
                            <p:stCondLst>
                              <p:cond delay="3300"/>
                            </p:stCondLst>
                            <p:childTnLst>
                              <p:par>
                                <p:cTn fill="hold" nodeType="after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09"/>
                                        </p:tgtEl>
                                        <p:attrNameLst>
                                          <p:attrName>ppt_w</p:attrName>
                                        </p:attrNameLst>
                                      </p:cBhvr>
                                      <p:tavLst>
                                        <p:tav fmla="" tm="0">
                                          <p:val>
                                            <p:strVal val="#ppt_w"/>
                                          </p:val>
                                        </p:tav>
                                        <p:tav fmla="" tm="100000">
                                          <p:val>
                                            <p:strVal val="0"/>
                                          </p:val>
                                        </p:tav>
                                      </p:tavLst>
                                    </p:anim>
                                    <p:anim calcmode="lin" valueType="num">
                                      <p:cBhvr additive="base">
                                        <p:cTn dur="500"/>
                                        <p:tgtEl>
                                          <p:spTgt spid="409"/>
                                        </p:tgtEl>
                                        <p:attrNameLst>
                                          <p:attrName>ppt_h</p:attrName>
                                        </p:attrNameLst>
                                      </p:cBhvr>
                                      <p:tavLst>
                                        <p:tav fmla="" tm="0">
                                          <p:val>
                                            <p:strVal val="#ppt_h"/>
                                          </p:val>
                                        </p:tav>
                                        <p:tav fmla="" tm="100000">
                                          <p:val>
                                            <p:strVal val="0"/>
                                          </p:val>
                                        </p:tav>
                                      </p:tavLst>
                                    </p:anim>
                                    <p:set>
                                      <p:cBhvr>
                                        <p:cTn dur="1" fill="hold">
                                          <p:stCondLst>
                                            <p:cond delay="500"/>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320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10"/>
                                        </p:tgtEl>
                                        <p:attrNameLst>
                                          <p:attrName>ppt_w</p:attrName>
                                        </p:attrNameLst>
                                      </p:cBhvr>
                                      <p:tavLst>
                                        <p:tav fmla="" tm="0">
                                          <p:val>
                                            <p:strVal val="#ppt_w"/>
                                          </p:val>
                                        </p:tav>
                                        <p:tav fmla="" tm="100000">
                                          <p:val>
                                            <p:strVal val="0"/>
                                          </p:val>
                                        </p:tav>
                                      </p:tavLst>
                                    </p:anim>
                                    <p:anim calcmode="lin" valueType="num">
                                      <p:cBhvr additive="base">
                                        <p:cTn dur="500"/>
                                        <p:tgtEl>
                                          <p:spTgt spid="410"/>
                                        </p:tgtEl>
                                        <p:attrNameLst>
                                          <p:attrName>ppt_h</p:attrName>
                                        </p:attrNameLst>
                                      </p:cBhvr>
                                      <p:tavLst>
                                        <p:tav fmla="" tm="0">
                                          <p:val>
                                            <p:strVal val="#ppt_h"/>
                                          </p:val>
                                        </p:tav>
                                        <p:tav fmla="" tm="100000">
                                          <p:val>
                                            <p:strVal val="0"/>
                                          </p:val>
                                        </p:tav>
                                      </p:tavLst>
                                    </p:anim>
                                    <p:set>
                                      <p:cBhvr>
                                        <p:cTn dur="1" fill="hold">
                                          <p:stCondLst>
                                            <p:cond delay="500"/>
                                          </p:stCondLst>
                                        </p:cTn>
                                        <p:tgtEl>
                                          <p:spTgt spid="4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11"/>
                                        </p:tgtEl>
                                        <p:attrNameLst>
                                          <p:attrName>ppt_w</p:attrName>
                                        </p:attrNameLst>
                                      </p:cBhvr>
                                      <p:tavLst>
                                        <p:tav fmla="" tm="0">
                                          <p:val>
                                            <p:strVal val="#ppt_w"/>
                                          </p:val>
                                        </p:tav>
                                        <p:tav fmla="" tm="100000">
                                          <p:val>
                                            <p:strVal val="0"/>
                                          </p:val>
                                        </p:tav>
                                      </p:tavLst>
                                    </p:anim>
                                    <p:anim calcmode="lin" valueType="num">
                                      <p:cBhvr additive="base">
                                        <p:cTn dur="500"/>
                                        <p:tgtEl>
                                          <p:spTgt spid="411"/>
                                        </p:tgtEl>
                                        <p:attrNameLst>
                                          <p:attrName>ppt_h</p:attrName>
                                        </p:attrNameLst>
                                      </p:cBhvr>
                                      <p:tavLst>
                                        <p:tav fmla="" tm="0">
                                          <p:val>
                                            <p:strVal val="#ppt_h"/>
                                          </p:val>
                                        </p:tav>
                                        <p:tav fmla="" tm="100000">
                                          <p:val>
                                            <p:strVal val="0"/>
                                          </p:val>
                                        </p:tav>
                                      </p:tavLst>
                                    </p:anim>
                                    <p:set>
                                      <p:cBhvr>
                                        <p:cTn dur="1" fill="hold">
                                          <p:stCondLst>
                                            <p:cond delay="500"/>
                                          </p:stCondLst>
                                        </p:cTn>
                                        <p:tgtEl>
                                          <p:spTgt spid="4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19"/>
                                        </p:tgtEl>
                                      </p:cBhvr>
                                    </p:animEffect>
                                    <p:set>
                                      <p:cBhvr>
                                        <p:cTn dur="1" fill="hold">
                                          <p:stCondLst>
                                            <p:cond delay="500"/>
                                          </p:stCondLst>
                                        </p:cTn>
                                        <p:tgtEl>
                                          <p:spTgt spid="41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5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5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500"/>
                                        <p:tgtEl>
                                          <p:spTgt spid="4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20"/>
                                        </p:tgtEl>
                                        <p:attrNameLst>
                                          <p:attrName>ppt_w</p:attrName>
                                        </p:attrNameLst>
                                      </p:cBhvr>
                                      <p:tavLst>
                                        <p:tav fmla="" tm="0">
                                          <p:val>
                                            <p:strVal val="#ppt_w"/>
                                          </p:val>
                                        </p:tav>
                                        <p:tav fmla="" tm="100000">
                                          <p:val>
                                            <p:strVal val="0"/>
                                          </p:val>
                                        </p:tav>
                                      </p:tavLst>
                                    </p:anim>
                                    <p:anim calcmode="lin" valueType="num">
                                      <p:cBhvr additive="base">
                                        <p:cTn dur="500"/>
                                        <p:tgtEl>
                                          <p:spTgt spid="420"/>
                                        </p:tgtEl>
                                        <p:attrNameLst>
                                          <p:attrName>ppt_h</p:attrName>
                                        </p:attrNameLst>
                                      </p:cBhvr>
                                      <p:tavLst>
                                        <p:tav fmla="" tm="0">
                                          <p:val>
                                            <p:strVal val="#ppt_h"/>
                                          </p:val>
                                        </p:tav>
                                        <p:tav fmla="" tm="100000">
                                          <p:val>
                                            <p:strVal val="0"/>
                                          </p:val>
                                        </p:tav>
                                      </p:tavLst>
                                    </p:anim>
                                    <p:set>
                                      <p:cBhvr>
                                        <p:cTn dur="1" fill="hold">
                                          <p:stCondLst>
                                            <p:cond delay="500"/>
                                          </p:stCondLst>
                                        </p:cTn>
                                        <p:tgtEl>
                                          <p:spTgt spid="42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2"/>
          <p:cNvSpPr/>
          <p:nvPr/>
        </p:nvSpPr>
        <p:spPr>
          <a:xfrm>
            <a:off x="3917951" y="4685137"/>
            <a:ext cx="955005" cy="263281"/>
          </a:xfrm>
          <a:prstGeom prst="roundRect">
            <a:avLst>
              <a:gd fmla="val 16667" name="adj"/>
            </a:avLst>
          </a:prstGeom>
          <a:solidFill>
            <a:srgbClr val="FFC000"/>
          </a:solidFill>
          <a:ln cap="flat" cmpd="sng" w="9525">
            <a:solidFill>
              <a:srgbClr val="E36C09"/>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26" name="Google Shape;426;p12"/>
          <p:cNvGrpSpPr/>
          <p:nvPr/>
        </p:nvGrpSpPr>
        <p:grpSpPr>
          <a:xfrm>
            <a:off x="58860" y="92249"/>
            <a:ext cx="9172228" cy="386488"/>
            <a:chOff x="142316" y="582047"/>
            <a:chExt cx="9172228" cy="468084"/>
          </a:xfrm>
        </p:grpSpPr>
        <p:sp>
          <p:nvSpPr>
            <p:cNvPr id="427" name="Google Shape;427;p12"/>
            <p:cNvSpPr/>
            <p:nvPr/>
          </p:nvSpPr>
          <p:spPr>
            <a:xfrm>
              <a:off x="177800" y="597123"/>
              <a:ext cx="7747000" cy="453008"/>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p12"/>
            <p:cNvSpPr txBox="1"/>
            <p:nvPr/>
          </p:nvSpPr>
          <p:spPr>
            <a:xfrm>
              <a:off x="142316" y="582047"/>
              <a:ext cx="9172228" cy="4473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953734"/>
                  </a:solidFill>
                  <a:latin typeface="Bookman Old Style"/>
                  <a:ea typeface="Bookman Old Style"/>
                  <a:cs typeface="Bookman Old Style"/>
                  <a:sym typeface="Bookman Old Style"/>
                </a:rPr>
                <a:t>MATHEMATICAL FORMULATION OF SECOND LAW OF MOTION</a:t>
              </a:r>
              <a:endParaRPr b="1" i="0" sz="1800" u="none" cap="none" strike="noStrike">
                <a:solidFill>
                  <a:srgbClr val="953734"/>
                </a:solidFill>
                <a:latin typeface="Bookman Old Style"/>
                <a:ea typeface="Bookman Old Style"/>
                <a:cs typeface="Bookman Old Style"/>
                <a:sym typeface="Bookman Old Style"/>
              </a:endParaRPr>
            </a:p>
          </p:txBody>
        </p:sp>
      </p:grpSp>
      <p:sp>
        <p:nvSpPr>
          <p:cNvPr id="429" name="Google Shape;429;p12"/>
          <p:cNvSpPr/>
          <p:nvPr/>
        </p:nvSpPr>
        <p:spPr>
          <a:xfrm>
            <a:off x="1905000" y="1037502"/>
            <a:ext cx="3738130" cy="1522590"/>
          </a:xfrm>
          <a:prstGeom prst="cloudCallout">
            <a:avLst>
              <a:gd fmla="val -16726" name="adj1"/>
              <a:gd fmla="val 8624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 us consider an object of mass (m) moving with an initial velocity (u) along a straight line.</a:t>
            </a:r>
            <a:endParaRPr b="0" i="0" sz="1600" u="none" cap="none" strike="noStrike">
              <a:solidFill>
                <a:schemeClr val="dk1"/>
              </a:solidFill>
              <a:latin typeface="Bookman Old Style"/>
              <a:ea typeface="Bookman Old Style"/>
              <a:cs typeface="Bookman Old Style"/>
              <a:sym typeface="Bookman Old Style"/>
            </a:endParaRPr>
          </a:p>
        </p:txBody>
      </p:sp>
      <p:grpSp>
        <p:nvGrpSpPr>
          <p:cNvPr id="430" name="Google Shape;430;p12"/>
          <p:cNvGrpSpPr/>
          <p:nvPr/>
        </p:nvGrpSpPr>
        <p:grpSpPr>
          <a:xfrm>
            <a:off x="2916424" y="3180785"/>
            <a:ext cx="1060704" cy="1059723"/>
            <a:chOff x="2916424" y="3183731"/>
            <a:chExt cx="1119785" cy="1060704"/>
          </a:xfrm>
        </p:grpSpPr>
        <p:pic>
          <p:nvPicPr>
            <p:cNvPr descr="E:\21829-baseball-clipart.png" id="431" name="Google Shape;431;p12"/>
            <p:cNvPicPr preferRelativeResize="0"/>
            <p:nvPr/>
          </p:nvPicPr>
          <p:blipFill rotWithShape="1">
            <a:blip r:embed="rId3">
              <a:alphaModFix/>
            </a:blip>
            <a:srcRect b="0" l="0" r="0" t="0"/>
            <a:stretch/>
          </p:blipFill>
          <p:spPr>
            <a:xfrm>
              <a:off x="2916424" y="3183731"/>
              <a:ext cx="1119785" cy="1060704"/>
            </a:xfrm>
            <a:prstGeom prst="rect">
              <a:avLst/>
            </a:prstGeom>
            <a:noFill/>
            <a:ln>
              <a:noFill/>
            </a:ln>
          </p:spPr>
        </p:pic>
        <p:sp>
          <p:nvSpPr>
            <p:cNvPr id="432" name="Google Shape;432;p12"/>
            <p:cNvSpPr/>
            <p:nvPr/>
          </p:nvSpPr>
          <p:spPr>
            <a:xfrm>
              <a:off x="3246820" y="3500199"/>
              <a:ext cx="423412" cy="3696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i="0" sz="1800" u="none" cap="none" strike="noStrike">
                <a:solidFill>
                  <a:schemeClr val="dk1"/>
                </a:solidFill>
                <a:latin typeface="Calibri"/>
                <a:ea typeface="Calibri"/>
                <a:cs typeface="Calibri"/>
                <a:sym typeface="Calibri"/>
              </a:endParaRPr>
            </a:p>
          </p:txBody>
        </p:sp>
      </p:grpSp>
      <p:sp>
        <p:nvSpPr>
          <p:cNvPr id="433" name="Google Shape;433;p12"/>
          <p:cNvSpPr/>
          <p:nvPr/>
        </p:nvSpPr>
        <p:spPr>
          <a:xfrm>
            <a:off x="4171950" y="2770500"/>
            <a:ext cx="857250" cy="321468"/>
          </a:xfrm>
          <a:prstGeom prst="rightArrow">
            <a:avLst>
              <a:gd fmla="val 50000" name="adj1"/>
              <a:gd fmla="val 50000" name="adj2"/>
            </a:avLst>
          </a:prstGeom>
          <a:solidFill>
            <a:srgbClr val="00206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2"/>
          <p:cNvSpPr/>
          <p:nvPr/>
        </p:nvSpPr>
        <p:spPr>
          <a:xfrm>
            <a:off x="4387890" y="2526309"/>
            <a:ext cx="38985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u </a:t>
            </a:r>
            <a:endParaRPr b="0" baseline="30000" i="0" sz="1600" u="none" cap="none" strike="noStrike">
              <a:solidFill>
                <a:schemeClr val="dk1"/>
              </a:solidFill>
              <a:latin typeface="Calibri"/>
              <a:ea typeface="Calibri"/>
              <a:cs typeface="Calibri"/>
              <a:sym typeface="Calibri"/>
            </a:endParaRPr>
          </a:p>
        </p:txBody>
      </p:sp>
      <p:pic>
        <p:nvPicPr>
          <p:cNvPr descr="E:\hockey-stick-vector-1524965.jpg" id="435" name="Google Shape;435;p12"/>
          <p:cNvPicPr preferRelativeResize="0"/>
          <p:nvPr/>
        </p:nvPicPr>
        <p:blipFill rotWithShape="1">
          <a:blip r:embed="rId4">
            <a:alphaModFix/>
          </a:blip>
          <a:srcRect b="0" l="0" r="0" t="0"/>
          <a:stretch/>
        </p:blipFill>
        <p:spPr>
          <a:xfrm>
            <a:off x="2209800" y="516253"/>
            <a:ext cx="2743200" cy="3781618"/>
          </a:xfrm>
          <a:prstGeom prst="rect">
            <a:avLst/>
          </a:prstGeom>
          <a:noFill/>
          <a:ln>
            <a:noFill/>
          </a:ln>
          <a:effectLst>
            <a:outerShdw blurRad="127000" algn="ctr" dir="2700000" dist="38100">
              <a:srgbClr val="000000">
                <a:alpha val="44313"/>
              </a:srgbClr>
            </a:outerShdw>
          </a:effectLst>
        </p:spPr>
      </p:pic>
      <p:sp>
        <p:nvSpPr>
          <p:cNvPr id="436" name="Google Shape;436;p12"/>
          <p:cNvSpPr/>
          <p:nvPr/>
        </p:nvSpPr>
        <p:spPr>
          <a:xfrm>
            <a:off x="2514600" y="1277548"/>
            <a:ext cx="3375456" cy="1065813"/>
          </a:xfrm>
          <a:prstGeom prst="cloudCallout">
            <a:avLst>
              <a:gd fmla="val -16576" name="adj1"/>
              <a:gd fmla="val 16981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 constant force F is applied for time t.</a:t>
            </a:r>
            <a:endParaRPr b="0" i="0" sz="1600" u="none" cap="none" strike="noStrike">
              <a:solidFill>
                <a:schemeClr val="dk1"/>
              </a:solidFill>
              <a:latin typeface="Bookman Old Style"/>
              <a:ea typeface="Bookman Old Style"/>
              <a:cs typeface="Bookman Old Style"/>
              <a:sym typeface="Bookman Old Style"/>
            </a:endParaRPr>
          </a:p>
        </p:txBody>
      </p:sp>
      <p:sp>
        <p:nvSpPr>
          <p:cNvPr id="437" name="Google Shape;437;p12"/>
          <p:cNvSpPr/>
          <p:nvPr/>
        </p:nvSpPr>
        <p:spPr>
          <a:xfrm>
            <a:off x="2263344" y="1277548"/>
            <a:ext cx="3375456" cy="1065813"/>
          </a:xfrm>
          <a:prstGeom prst="cloudCallout">
            <a:avLst>
              <a:gd fmla="val 53030" name="adj1"/>
              <a:gd fmla="val 12481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Consider the final velocity to be v.</a:t>
            </a:r>
            <a:endParaRPr b="0" i="0" sz="1600" u="none" cap="none" strike="noStrike">
              <a:solidFill>
                <a:schemeClr val="dk1"/>
              </a:solidFill>
              <a:latin typeface="Bookman Old Style"/>
              <a:ea typeface="Bookman Old Style"/>
              <a:cs typeface="Bookman Old Style"/>
              <a:sym typeface="Bookman Old Style"/>
            </a:endParaRPr>
          </a:p>
        </p:txBody>
      </p:sp>
      <p:sp>
        <p:nvSpPr>
          <p:cNvPr id="438" name="Google Shape;438;p12"/>
          <p:cNvSpPr/>
          <p:nvPr/>
        </p:nvSpPr>
        <p:spPr>
          <a:xfrm>
            <a:off x="5772737" y="2739810"/>
            <a:ext cx="857250" cy="321468"/>
          </a:xfrm>
          <a:prstGeom prst="rightArrow">
            <a:avLst>
              <a:gd fmla="val 50000" name="adj1"/>
              <a:gd fmla="val 50000" name="adj2"/>
            </a:avLst>
          </a:prstGeom>
          <a:solidFill>
            <a:srgbClr val="00206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12"/>
          <p:cNvSpPr/>
          <p:nvPr/>
        </p:nvSpPr>
        <p:spPr>
          <a:xfrm>
            <a:off x="5943600" y="2495620"/>
            <a:ext cx="35779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v </a:t>
            </a:r>
            <a:endParaRPr b="0" baseline="30000" i="0" sz="1600" u="none" cap="none" strike="noStrike">
              <a:solidFill>
                <a:schemeClr val="dk1"/>
              </a:solidFill>
              <a:latin typeface="Calibri"/>
              <a:ea typeface="Calibri"/>
              <a:cs typeface="Calibri"/>
              <a:sym typeface="Calibri"/>
            </a:endParaRPr>
          </a:p>
        </p:txBody>
      </p:sp>
      <p:sp>
        <p:nvSpPr>
          <p:cNvPr id="440" name="Google Shape;440;p12"/>
          <p:cNvSpPr/>
          <p:nvPr/>
        </p:nvSpPr>
        <p:spPr>
          <a:xfrm>
            <a:off x="380133" y="820771"/>
            <a:ext cx="3738130" cy="913554"/>
          </a:xfrm>
          <a:prstGeom prst="cloudCallout">
            <a:avLst>
              <a:gd fmla="val -16046" name="adj1"/>
              <a:gd fmla="val -8313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Let P</a:t>
            </a:r>
            <a:r>
              <a:rPr b="0" baseline="-25000" i="0" lang="en-US" sz="1800" u="none" cap="none" strike="noStrike">
                <a:solidFill>
                  <a:schemeClr val="dk1"/>
                </a:solidFill>
                <a:latin typeface="Bookman Old Style"/>
                <a:ea typeface="Bookman Old Style"/>
                <a:cs typeface="Bookman Old Style"/>
                <a:sym typeface="Bookman Old Style"/>
              </a:rPr>
              <a:t>1 </a:t>
            </a:r>
            <a:r>
              <a:rPr b="0" i="0" lang="en-US" sz="1800" u="none" cap="none" strike="noStrike">
                <a:solidFill>
                  <a:schemeClr val="dk1"/>
                </a:solidFill>
                <a:latin typeface="Bookman Old Style"/>
                <a:ea typeface="Bookman Old Style"/>
                <a:cs typeface="Bookman Old Style"/>
                <a:sym typeface="Bookman Old Style"/>
              </a:rPr>
              <a:t>be the initial momentum </a:t>
            </a:r>
            <a:endParaRPr b="0" i="0" sz="1800" u="none" cap="none" strike="noStrike">
              <a:solidFill>
                <a:schemeClr val="dk1"/>
              </a:solidFill>
              <a:latin typeface="Bookman Old Style"/>
              <a:ea typeface="Bookman Old Style"/>
              <a:cs typeface="Bookman Old Style"/>
              <a:sym typeface="Bookman Old Style"/>
            </a:endParaRPr>
          </a:p>
        </p:txBody>
      </p:sp>
      <p:sp>
        <p:nvSpPr>
          <p:cNvPr id="441" name="Google Shape;441;p12"/>
          <p:cNvSpPr/>
          <p:nvPr/>
        </p:nvSpPr>
        <p:spPr>
          <a:xfrm>
            <a:off x="2144320" y="822865"/>
            <a:ext cx="3738130" cy="913554"/>
          </a:xfrm>
          <a:prstGeom prst="cloudCallout">
            <a:avLst>
              <a:gd fmla="val -15937" name="adj1"/>
              <a:gd fmla="val -7827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r>
              <a:rPr b="0" baseline="-25000" i="0" lang="en-US" sz="1800" u="none" cap="none" strike="noStrike">
                <a:solidFill>
                  <a:schemeClr val="dk1"/>
                </a:solidFill>
                <a:latin typeface="Bookman Old Style"/>
                <a:ea typeface="Bookman Old Style"/>
                <a:cs typeface="Bookman Old Style"/>
                <a:sym typeface="Bookman Old Style"/>
              </a:rPr>
              <a:t>2 </a:t>
            </a:r>
            <a:r>
              <a:rPr b="0" i="0" lang="en-US" sz="1800" u="none" cap="none" strike="noStrike">
                <a:solidFill>
                  <a:schemeClr val="dk1"/>
                </a:solidFill>
                <a:latin typeface="Bookman Old Style"/>
                <a:ea typeface="Bookman Old Style"/>
                <a:cs typeface="Bookman Old Style"/>
                <a:sym typeface="Bookman Old Style"/>
              </a:rPr>
              <a:t>be the final momentum </a:t>
            </a:r>
            <a:endParaRPr b="0" i="0" sz="1800" u="none" cap="none" strike="noStrike">
              <a:solidFill>
                <a:schemeClr val="dk1"/>
              </a:solidFill>
              <a:latin typeface="Bookman Old Style"/>
              <a:ea typeface="Bookman Old Style"/>
              <a:cs typeface="Bookman Old Style"/>
              <a:sym typeface="Bookman Old Style"/>
            </a:endParaRPr>
          </a:p>
        </p:txBody>
      </p:sp>
      <p:sp>
        <p:nvSpPr>
          <p:cNvPr id="442" name="Google Shape;442;p12"/>
          <p:cNvSpPr txBox="1"/>
          <p:nvPr/>
        </p:nvSpPr>
        <p:spPr>
          <a:xfrm>
            <a:off x="1375063" y="346359"/>
            <a:ext cx="4572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r>
              <a:rPr b="0" baseline="-25000" i="0" lang="en-US" sz="1800" u="none" cap="none" strike="noStrike">
                <a:solidFill>
                  <a:schemeClr val="dk1"/>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sp>
        <p:nvSpPr>
          <p:cNvPr id="443" name="Google Shape;443;p12"/>
          <p:cNvSpPr txBox="1"/>
          <p:nvPr/>
        </p:nvSpPr>
        <p:spPr>
          <a:xfrm>
            <a:off x="1679863" y="346359"/>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44" name="Google Shape;444;p12"/>
          <p:cNvSpPr txBox="1"/>
          <p:nvPr/>
        </p:nvSpPr>
        <p:spPr>
          <a:xfrm>
            <a:off x="1914811" y="346359"/>
            <a:ext cx="67945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mu</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45" name="Google Shape;445;p12"/>
          <p:cNvSpPr txBox="1"/>
          <p:nvPr/>
        </p:nvSpPr>
        <p:spPr>
          <a:xfrm>
            <a:off x="3203863" y="346359"/>
            <a:ext cx="4572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r>
              <a:rPr b="0" baseline="-25000" i="0" lang="en-US" sz="1800" u="none" cap="none" strike="noStrike">
                <a:solidFill>
                  <a:schemeClr val="dk1"/>
                </a:solidFill>
                <a:latin typeface="Bookman Old Style"/>
                <a:ea typeface="Bookman Old Style"/>
                <a:cs typeface="Bookman Old Style"/>
                <a:sym typeface="Bookman Old Style"/>
              </a:rPr>
              <a:t>2</a:t>
            </a:r>
            <a:endParaRPr b="0" i="0" sz="1400" u="none" cap="none" strike="noStrike">
              <a:solidFill>
                <a:srgbClr val="000000"/>
              </a:solidFill>
              <a:latin typeface="Arial"/>
              <a:ea typeface="Arial"/>
              <a:cs typeface="Arial"/>
              <a:sym typeface="Arial"/>
            </a:endParaRPr>
          </a:p>
        </p:txBody>
      </p:sp>
      <p:sp>
        <p:nvSpPr>
          <p:cNvPr id="446" name="Google Shape;446;p12"/>
          <p:cNvSpPr txBox="1"/>
          <p:nvPr/>
        </p:nvSpPr>
        <p:spPr>
          <a:xfrm>
            <a:off x="3508663" y="346359"/>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47" name="Google Shape;447;p12"/>
          <p:cNvSpPr txBox="1"/>
          <p:nvPr/>
        </p:nvSpPr>
        <p:spPr>
          <a:xfrm>
            <a:off x="3743611" y="346359"/>
            <a:ext cx="67945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mv</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48" name="Google Shape;448;p12"/>
          <p:cNvSpPr txBox="1"/>
          <p:nvPr/>
        </p:nvSpPr>
        <p:spPr>
          <a:xfrm>
            <a:off x="946438" y="610034"/>
            <a:ext cx="27082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Change in momentum</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49" name="Google Shape;449;p12"/>
          <p:cNvSpPr txBox="1"/>
          <p:nvPr/>
        </p:nvSpPr>
        <p:spPr>
          <a:xfrm>
            <a:off x="3476278" y="610034"/>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0" name="Google Shape;450;p12"/>
          <p:cNvSpPr txBox="1"/>
          <p:nvPr/>
        </p:nvSpPr>
        <p:spPr>
          <a:xfrm>
            <a:off x="3711226" y="610034"/>
            <a:ext cx="4356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r>
              <a:rPr b="0" baseline="-25000" i="0" lang="en-US" sz="1800" u="none" cap="none" strike="noStrike">
                <a:solidFill>
                  <a:schemeClr val="dk1"/>
                </a:solidFill>
                <a:latin typeface="Bookman Old Style"/>
                <a:ea typeface="Bookman Old Style"/>
                <a:cs typeface="Bookman Old Style"/>
                <a:sym typeface="Bookman Old Style"/>
              </a:rPr>
              <a:t>2</a:t>
            </a:r>
            <a:endParaRPr b="0" i="0" sz="1400" u="none" cap="none" strike="noStrike">
              <a:solidFill>
                <a:srgbClr val="000000"/>
              </a:solidFill>
              <a:latin typeface="Arial"/>
              <a:ea typeface="Arial"/>
              <a:cs typeface="Arial"/>
              <a:sym typeface="Arial"/>
            </a:endParaRPr>
          </a:p>
        </p:txBody>
      </p:sp>
      <p:sp>
        <p:nvSpPr>
          <p:cNvPr id="451" name="Google Shape;451;p12"/>
          <p:cNvSpPr txBox="1"/>
          <p:nvPr/>
        </p:nvSpPr>
        <p:spPr>
          <a:xfrm>
            <a:off x="3961097" y="605990"/>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2" name="Google Shape;452;p12"/>
          <p:cNvSpPr txBox="1"/>
          <p:nvPr/>
        </p:nvSpPr>
        <p:spPr>
          <a:xfrm>
            <a:off x="4229386" y="605990"/>
            <a:ext cx="4356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a:t>
            </a:r>
            <a:r>
              <a:rPr b="0" baseline="-25000" i="0" lang="en-US" sz="1800" u="none" cap="none" strike="noStrike">
                <a:solidFill>
                  <a:schemeClr val="dk1"/>
                </a:solidFill>
                <a:latin typeface="Bookman Old Style"/>
                <a:ea typeface="Bookman Old Style"/>
                <a:cs typeface="Bookman Old Style"/>
                <a:sym typeface="Bookman Old Style"/>
              </a:rPr>
              <a:t>1</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3" name="Google Shape;453;p12"/>
          <p:cNvSpPr txBox="1"/>
          <p:nvPr/>
        </p:nvSpPr>
        <p:spPr>
          <a:xfrm>
            <a:off x="3476278" y="945004"/>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4" name="Google Shape;454;p12"/>
          <p:cNvSpPr txBox="1"/>
          <p:nvPr/>
        </p:nvSpPr>
        <p:spPr>
          <a:xfrm>
            <a:off x="3711226" y="945004"/>
            <a:ext cx="5880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mv</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5" name="Google Shape;455;p12"/>
          <p:cNvSpPr txBox="1"/>
          <p:nvPr/>
        </p:nvSpPr>
        <p:spPr>
          <a:xfrm>
            <a:off x="4086520" y="940960"/>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6" name="Google Shape;456;p12"/>
          <p:cNvSpPr txBox="1"/>
          <p:nvPr/>
        </p:nvSpPr>
        <p:spPr>
          <a:xfrm>
            <a:off x="4384964" y="940960"/>
            <a:ext cx="6000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mu</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7" name="Google Shape;457;p12"/>
          <p:cNvSpPr txBox="1"/>
          <p:nvPr/>
        </p:nvSpPr>
        <p:spPr>
          <a:xfrm>
            <a:off x="3476278" y="1234296"/>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8" name="Google Shape;458;p12"/>
          <p:cNvSpPr txBox="1"/>
          <p:nvPr/>
        </p:nvSpPr>
        <p:spPr>
          <a:xfrm>
            <a:off x="3711226" y="1234296"/>
            <a:ext cx="4991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59" name="Google Shape;459;p12"/>
          <p:cNvSpPr txBox="1"/>
          <p:nvPr/>
        </p:nvSpPr>
        <p:spPr>
          <a:xfrm>
            <a:off x="3986818" y="1230252"/>
            <a:ext cx="7524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(v-u)</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0" name="Google Shape;460;p12"/>
          <p:cNvSpPr txBox="1"/>
          <p:nvPr/>
        </p:nvSpPr>
        <p:spPr>
          <a:xfrm>
            <a:off x="79663" y="1647299"/>
            <a:ext cx="361739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Rate of Change of momentum</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1" name="Google Shape;461;p12"/>
          <p:cNvSpPr txBox="1"/>
          <p:nvPr/>
        </p:nvSpPr>
        <p:spPr>
          <a:xfrm>
            <a:off x="3475330" y="1661571"/>
            <a:ext cx="431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2" name="Google Shape;462;p12"/>
          <p:cNvSpPr txBox="1"/>
          <p:nvPr/>
        </p:nvSpPr>
        <p:spPr>
          <a:xfrm>
            <a:off x="3838863" y="1553806"/>
            <a:ext cx="4991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3" name="Google Shape;463;p12"/>
          <p:cNvSpPr txBox="1"/>
          <p:nvPr/>
        </p:nvSpPr>
        <p:spPr>
          <a:xfrm>
            <a:off x="4243678" y="1553806"/>
            <a:ext cx="7524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(v-u)</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4" name="Google Shape;464;p12"/>
          <p:cNvSpPr txBox="1"/>
          <p:nvPr/>
        </p:nvSpPr>
        <p:spPr>
          <a:xfrm>
            <a:off x="4019841" y="1553806"/>
            <a:ext cx="4991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a:t>
            </a:r>
            <a:endParaRPr b="0" baseline="-25000" i="0" sz="1800" u="none" cap="none" strike="noStrike">
              <a:solidFill>
                <a:schemeClr val="dk1"/>
              </a:solidFill>
              <a:latin typeface="Bookman Old Style"/>
              <a:ea typeface="Bookman Old Style"/>
              <a:cs typeface="Bookman Old Style"/>
              <a:sym typeface="Bookman Old Style"/>
            </a:endParaRPr>
          </a:p>
        </p:txBody>
      </p:sp>
      <p:cxnSp>
        <p:nvCxnSpPr>
          <p:cNvPr id="465" name="Google Shape;465;p12"/>
          <p:cNvCxnSpPr/>
          <p:nvPr/>
        </p:nvCxnSpPr>
        <p:spPr>
          <a:xfrm>
            <a:off x="3879345" y="1922796"/>
            <a:ext cx="1024660" cy="0"/>
          </a:xfrm>
          <a:prstGeom prst="straightConnector1">
            <a:avLst/>
          </a:prstGeom>
          <a:noFill/>
          <a:ln cap="flat" cmpd="sng" w="12700">
            <a:solidFill>
              <a:schemeClr val="dk1"/>
            </a:solidFill>
            <a:prstDash val="solid"/>
            <a:round/>
            <a:headEnd len="sm" w="sm" type="none"/>
            <a:tailEnd len="sm" w="sm" type="none"/>
          </a:ln>
        </p:spPr>
      </p:cxnSp>
      <p:sp>
        <p:nvSpPr>
          <p:cNvPr id="466" name="Google Shape;466;p12"/>
          <p:cNvSpPr txBox="1"/>
          <p:nvPr/>
        </p:nvSpPr>
        <p:spPr>
          <a:xfrm>
            <a:off x="4222722" y="1882827"/>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7" name="Google Shape;467;p12"/>
          <p:cNvSpPr/>
          <p:nvPr/>
        </p:nvSpPr>
        <p:spPr>
          <a:xfrm>
            <a:off x="142954" y="337752"/>
            <a:ext cx="3357130" cy="913554"/>
          </a:xfrm>
          <a:prstGeom prst="cloudCallout">
            <a:avLst>
              <a:gd fmla="val -42013" name="adj1"/>
              <a:gd fmla="val 1024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With respect to time</a:t>
            </a:r>
            <a:endParaRPr b="0" i="0" sz="1800" u="none" cap="none" strike="noStrike">
              <a:solidFill>
                <a:schemeClr val="dk1"/>
              </a:solidFill>
              <a:latin typeface="Bookman Old Style"/>
              <a:ea typeface="Bookman Old Style"/>
              <a:cs typeface="Bookman Old Style"/>
              <a:sym typeface="Bookman Old Style"/>
            </a:endParaRPr>
          </a:p>
        </p:txBody>
      </p:sp>
      <p:sp>
        <p:nvSpPr>
          <p:cNvPr id="468" name="Google Shape;468;p12"/>
          <p:cNvSpPr txBox="1"/>
          <p:nvPr/>
        </p:nvSpPr>
        <p:spPr>
          <a:xfrm>
            <a:off x="79663" y="2208754"/>
            <a:ext cx="42672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According to second law of motion</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69" name="Google Shape;469;p12"/>
          <p:cNvSpPr txBox="1"/>
          <p:nvPr/>
        </p:nvSpPr>
        <p:spPr>
          <a:xfrm>
            <a:off x="3746782" y="2506373"/>
            <a:ext cx="38385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0" name="Google Shape;470;p12"/>
          <p:cNvSpPr txBox="1"/>
          <p:nvPr/>
        </p:nvSpPr>
        <p:spPr>
          <a:xfrm>
            <a:off x="4151596" y="2506373"/>
            <a:ext cx="7524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(v-u)</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1" name="Google Shape;471;p12"/>
          <p:cNvSpPr txBox="1"/>
          <p:nvPr/>
        </p:nvSpPr>
        <p:spPr>
          <a:xfrm>
            <a:off x="3927759" y="2506373"/>
            <a:ext cx="4991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a:t>
            </a:r>
            <a:endParaRPr b="0" baseline="-25000" i="0" sz="1800" u="none" cap="none" strike="noStrike">
              <a:solidFill>
                <a:schemeClr val="dk1"/>
              </a:solidFill>
              <a:latin typeface="Bookman Old Style"/>
              <a:ea typeface="Bookman Old Style"/>
              <a:cs typeface="Bookman Old Style"/>
              <a:sym typeface="Bookman Old Style"/>
            </a:endParaRPr>
          </a:p>
        </p:txBody>
      </p:sp>
      <p:cxnSp>
        <p:nvCxnSpPr>
          <p:cNvPr id="472" name="Google Shape;472;p12"/>
          <p:cNvCxnSpPr/>
          <p:nvPr/>
        </p:nvCxnSpPr>
        <p:spPr>
          <a:xfrm>
            <a:off x="3787263" y="2875363"/>
            <a:ext cx="1024660" cy="0"/>
          </a:xfrm>
          <a:prstGeom prst="straightConnector1">
            <a:avLst/>
          </a:prstGeom>
          <a:noFill/>
          <a:ln cap="flat" cmpd="sng" w="12700">
            <a:solidFill>
              <a:schemeClr val="dk1"/>
            </a:solidFill>
            <a:prstDash val="solid"/>
            <a:round/>
            <a:headEnd len="sm" w="sm" type="none"/>
            <a:tailEnd len="sm" w="sm" type="none"/>
          </a:ln>
        </p:spPr>
      </p:cxnSp>
      <p:sp>
        <p:nvSpPr>
          <p:cNvPr id="473" name="Google Shape;473;p12"/>
          <p:cNvSpPr txBox="1"/>
          <p:nvPr/>
        </p:nvSpPr>
        <p:spPr>
          <a:xfrm>
            <a:off x="4130640" y="2835394"/>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4" name="Google Shape;474;p12"/>
          <p:cNvSpPr txBox="1"/>
          <p:nvPr/>
        </p:nvSpPr>
        <p:spPr>
          <a:xfrm>
            <a:off x="3246722" y="2665770"/>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5" name="Google Shape;475;p12"/>
          <p:cNvSpPr txBox="1"/>
          <p:nvPr/>
        </p:nvSpPr>
        <p:spPr>
          <a:xfrm>
            <a:off x="3466743" y="2665770"/>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6" name="Google Shape;476;p12"/>
          <p:cNvSpPr/>
          <p:nvPr/>
        </p:nvSpPr>
        <p:spPr>
          <a:xfrm>
            <a:off x="2086957" y="758560"/>
            <a:ext cx="4271530" cy="1507958"/>
          </a:xfrm>
          <a:prstGeom prst="cloudCallout">
            <a:avLst>
              <a:gd fmla="val -17261" name="adj1"/>
              <a:gd fmla="val 7969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Applied force is directly proportional to the rate of change of momentum.</a:t>
            </a:r>
            <a:endParaRPr b="0" i="0" sz="1800" u="none" cap="none" strike="noStrike">
              <a:solidFill>
                <a:schemeClr val="dk1"/>
              </a:solidFill>
              <a:latin typeface="Bookman Old Style"/>
              <a:ea typeface="Bookman Old Style"/>
              <a:cs typeface="Bookman Old Style"/>
              <a:sym typeface="Bookman Old Style"/>
            </a:endParaRPr>
          </a:p>
        </p:txBody>
      </p:sp>
      <p:sp>
        <p:nvSpPr>
          <p:cNvPr id="477" name="Google Shape;477;p12"/>
          <p:cNvSpPr txBox="1"/>
          <p:nvPr/>
        </p:nvSpPr>
        <p:spPr>
          <a:xfrm>
            <a:off x="3689639" y="3275598"/>
            <a:ext cx="352425"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k</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78" name="Google Shape;478;p12"/>
          <p:cNvSpPr txBox="1"/>
          <p:nvPr/>
        </p:nvSpPr>
        <p:spPr>
          <a:xfrm>
            <a:off x="3940463" y="3145543"/>
            <a:ext cx="990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m(v-u)</a:t>
            </a:r>
            <a:endParaRPr b="0" baseline="-25000" i="0" sz="1800" u="none" cap="none" strike="noStrike">
              <a:solidFill>
                <a:schemeClr val="dk1"/>
              </a:solidFill>
              <a:latin typeface="Bookman Old Style"/>
              <a:ea typeface="Bookman Old Style"/>
              <a:cs typeface="Bookman Old Style"/>
              <a:sym typeface="Bookman Old Style"/>
            </a:endParaRPr>
          </a:p>
        </p:txBody>
      </p:sp>
      <p:cxnSp>
        <p:nvCxnSpPr>
          <p:cNvPr id="479" name="Google Shape;479;p12"/>
          <p:cNvCxnSpPr/>
          <p:nvPr/>
        </p:nvCxnSpPr>
        <p:spPr>
          <a:xfrm>
            <a:off x="4021521" y="3514533"/>
            <a:ext cx="769842" cy="0"/>
          </a:xfrm>
          <a:prstGeom prst="straightConnector1">
            <a:avLst/>
          </a:prstGeom>
          <a:noFill/>
          <a:ln cap="flat" cmpd="sng" w="12700">
            <a:solidFill>
              <a:schemeClr val="dk1"/>
            </a:solidFill>
            <a:prstDash val="solid"/>
            <a:round/>
            <a:headEnd len="sm" w="sm" type="none"/>
            <a:tailEnd len="sm" w="sm" type="none"/>
          </a:ln>
        </p:spPr>
      </p:cxnSp>
      <p:sp>
        <p:nvSpPr>
          <p:cNvPr id="480" name="Google Shape;480;p12"/>
          <p:cNvSpPr txBox="1"/>
          <p:nvPr/>
        </p:nvSpPr>
        <p:spPr>
          <a:xfrm>
            <a:off x="4173506" y="3474564"/>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1" name="Google Shape;481;p12"/>
          <p:cNvSpPr txBox="1"/>
          <p:nvPr/>
        </p:nvSpPr>
        <p:spPr>
          <a:xfrm>
            <a:off x="3280063" y="3273062"/>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2" name="Google Shape;482;p12"/>
          <p:cNvSpPr txBox="1"/>
          <p:nvPr/>
        </p:nvSpPr>
        <p:spPr>
          <a:xfrm>
            <a:off x="3500084" y="3273062"/>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3" name="Google Shape;483;p12"/>
          <p:cNvSpPr/>
          <p:nvPr/>
        </p:nvSpPr>
        <p:spPr>
          <a:xfrm>
            <a:off x="2905775" y="1768914"/>
            <a:ext cx="2971800" cy="1228302"/>
          </a:xfrm>
          <a:prstGeom prst="cloudCallout">
            <a:avLst>
              <a:gd fmla="val -17731" name="adj1"/>
              <a:gd fmla="val 8165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‘k’ is the proportionality constant.</a:t>
            </a:r>
            <a:endParaRPr b="0" i="0" sz="1800" u="none" cap="none" strike="noStrike">
              <a:solidFill>
                <a:schemeClr val="dk1"/>
              </a:solidFill>
              <a:latin typeface="Bookman Old Style"/>
              <a:ea typeface="Bookman Old Style"/>
              <a:cs typeface="Bookman Old Style"/>
              <a:sym typeface="Bookman Old Style"/>
            </a:endParaRPr>
          </a:p>
        </p:txBody>
      </p:sp>
      <p:sp>
        <p:nvSpPr>
          <p:cNvPr id="484" name="Google Shape;484;p12"/>
          <p:cNvSpPr txBox="1"/>
          <p:nvPr/>
        </p:nvSpPr>
        <p:spPr>
          <a:xfrm>
            <a:off x="3686468" y="3849936"/>
            <a:ext cx="71997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kma</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5" name="Google Shape;485;p12"/>
          <p:cNvSpPr txBox="1"/>
          <p:nvPr/>
        </p:nvSpPr>
        <p:spPr>
          <a:xfrm>
            <a:off x="4927884" y="3734867"/>
            <a:ext cx="609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v-u</a:t>
            </a:r>
            <a:endParaRPr b="0" baseline="-25000" i="0" sz="1800" u="none" cap="none" strike="noStrike">
              <a:solidFill>
                <a:schemeClr val="dk1"/>
              </a:solidFill>
              <a:latin typeface="Bookman Old Style"/>
              <a:ea typeface="Bookman Old Style"/>
              <a:cs typeface="Bookman Old Style"/>
              <a:sym typeface="Bookman Old Style"/>
            </a:endParaRPr>
          </a:p>
        </p:txBody>
      </p:sp>
      <p:cxnSp>
        <p:nvCxnSpPr>
          <p:cNvPr id="486" name="Google Shape;486;p12"/>
          <p:cNvCxnSpPr/>
          <p:nvPr/>
        </p:nvCxnSpPr>
        <p:spPr>
          <a:xfrm>
            <a:off x="5002914" y="4088872"/>
            <a:ext cx="434556" cy="0"/>
          </a:xfrm>
          <a:prstGeom prst="straightConnector1">
            <a:avLst/>
          </a:prstGeom>
          <a:noFill/>
          <a:ln cap="flat" cmpd="sng" w="12700">
            <a:solidFill>
              <a:schemeClr val="dk1"/>
            </a:solidFill>
            <a:prstDash val="solid"/>
            <a:round/>
            <a:headEnd len="sm" w="sm" type="none"/>
            <a:tailEnd len="sm" w="sm" type="none"/>
          </a:ln>
        </p:spPr>
      </p:cxnSp>
      <p:sp>
        <p:nvSpPr>
          <p:cNvPr id="487" name="Google Shape;487;p12"/>
          <p:cNvSpPr txBox="1"/>
          <p:nvPr/>
        </p:nvSpPr>
        <p:spPr>
          <a:xfrm>
            <a:off x="5090602" y="4062343"/>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8" name="Google Shape;488;p12"/>
          <p:cNvSpPr txBox="1"/>
          <p:nvPr/>
        </p:nvSpPr>
        <p:spPr>
          <a:xfrm>
            <a:off x="3276893" y="3847400"/>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89" name="Google Shape;489;p12"/>
          <p:cNvSpPr txBox="1"/>
          <p:nvPr/>
        </p:nvSpPr>
        <p:spPr>
          <a:xfrm>
            <a:off x="3496914" y="3847400"/>
            <a:ext cx="346712"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0" name="Google Shape;490;p12"/>
          <p:cNvSpPr/>
          <p:nvPr/>
        </p:nvSpPr>
        <p:spPr>
          <a:xfrm>
            <a:off x="4334997" y="3881812"/>
            <a:ext cx="1202487" cy="450432"/>
          </a:xfrm>
          <a:prstGeom prst="bracketPair">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12"/>
          <p:cNvSpPr txBox="1"/>
          <p:nvPr/>
        </p:nvSpPr>
        <p:spPr>
          <a:xfrm rot="10800000">
            <a:off x="4230975" y="3953737"/>
            <a:ext cx="425443"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2" name="Google Shape;492;p12"/>
          <p:cNvSpPr txBox="1"/>
          <p:nvPr/>
        </p:nvSpPr>
        <p:spPr>
          <a:xfrm>
            <a:off x="4533862" y="3865951"/>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3" name="Google Shape;493;p12"/>
          <p:cNvSpPr txBox="1"/>
          <p:nvPr/>
        </p:nvSpPr>
        <p:spPr>
          <a:xfrm>
            <a:off x="4729127" y="3865951"/>
            <a:ext cx="24955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4" name="Google Shape;494;p12"/>
          <p:cNvSpPr/>
          <p:nvPr/>
        </p:nvSpPr>
        <p:spPr>
          <a:xfrm>
            <a:off x="3276600" y="2419491"/>
            <a:ext cx="4046220" cy="1228302"/>
          </a:xfrm>
          <a:prstGeom prst="cloudCallout">
            <a:avLst>
              <a:gd fmla="val -14279" name="adj1"/>
              <a:gd fmla="val 7917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 is the acceleration i.e. rate of change of velocity.</a:t>
            </a:r>
            <a:endParaRPr b="0" i="0" sz="1800" u="none" cap="none" strike="noStrike">
              <a:solidFill>
                <a:schemeClr val="dk1"/>
              </a:solidFill>
              <a:latin typeface="Bookman Old Style"/>
              <a:ea typeface="Bookman Old Style"/>
              <a:cs typeface="Bookman Old Style"/>
              <a:sym typeface="Bookman Old Style"/>
            </a:endParaRPr>
          </a:p>
        </p:txBody>
      </p:sp>
      <p:sp>
        <p:nvSpPr>
          <p:cNvPr id="495" name="Google Shape;495;p12"/>
          <p:cNvSpPr txBox="1"/>
          <p:nvPr/>
        </p:nvSpPr>
        <p:spPr>
          <a:xfrm>
            <a:off x="3511551" y="4337279"/>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If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6" name="Google Shape;496;p12"/>
          <p:cNvSpPr txBox="1"/>
          <p:nvPr/>
        </p:nvSpPr>
        <p:spPr>
          <a:xfrm>
            <a:off x="3917664" y="4337279"/>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k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7" name="Google Shape;497;p12"/>
          <p:cNvSpPr txBox="1"/>
          <p:nvPr/>
        </p:nvSpPr>
        <p:spPr>
          <a:xfrm>
            <a:off x="4133564" y="4337279"/>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8" name="Google Shape;498;p12"/>
          <p:cNvSpPr txBox="1"/>
          <p:nvPr/>
        </p:nvSpPr>
        <p:spPr>
          <a:xfrm>
            <a:off x="4343114" y="4337279"/>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1,</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499" name="Google Shape;499;p12"/>
          <p:cNvSpPr txBox="1"/>
          <p:nvPr/>
        </p:nvSpPr>
        <p:spPr>
          <a:xfrm>
            <a:off x="4718051" y="4334622"/>
            <a:ext cx="806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Then</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500" name="Google Shape;500;p12"/>
          <p:cNvSpPr txBox="1"/>
          <p:nvPr/>
        </p:nvSpPr>
        <p:spPr>
          <a:xfrm>
            <a:off x="3917951" y="4620902"/>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 </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501" name="Google Shape;501;p12"/>
          <p:cNvSpPr txBox="1"/>
          <p:nvPr/>
        </p:nvSpPr>
        <p:spPr>
          <a:xfrm>
            <a:off x="4133851" y="4620902"/>
            <a:ext cx="4257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502" name="Google Shape;502;p12"/>
          <p:cNvSpPr txBox="1"/>
          <p:nvPr/>
        </p:nvSpPr>
        <p:spPr>
          <a:xfrm>
            <a:off x="4343400" y="4620902"/>
            <a:ext cx="533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a:t>
            </a:r>
            <a:endParaRPr b="0" baseline="-25000" i="0" sz="1800" u="none" cap="none" strike="noStrike">
              <a:solidFill>
                <a:schemeClr val="dk1"/>
              </a:solidFill>
              <a:latin typeface="Bookman Old Style"/>
              <a:ea typeface="Bookman Old Style"/>
              <a:cs typeface="Bookman Old Style"/>
              <a:sym typeface="Bookman Old Style"/>
            </a:endParaRPr>
          </a:p>
        </p:txBody>
      </p:sp>
      <p:sp>
        <p:nvSpPr>
          <p:cNvPr id="503" name="Google Shape;503;p12"/>
          <p:cNvSpPr/>
          <p:nvPr/>
        </p:nvSpPr>
        <p:spPr>
          <a:xfrm>
            <a:off x="228600" y="1429807"/>
            <a:ext cx="3357130" cy="913554"/>
          </a:xfrm>
          <a:prstGeom prst="cloudCallout">
            <a:avLst>
              <a:gd fmla="val -8723" name="adj1"/>
              <a:gd fmla="val -84891"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Final - initial</a:t>
            </a:r>
            <a:endParaRPr b="0" i="0" sz="1800" u="none" cap="none" strike="noStrike">
              <a:solidFill>
                <a:schemeClr val="dk1"/>
              </a:solidFill>
              <a:latin typeface="Bookman Old Style"/>
              <a:ea typeface="Bookman Old Style"/>
              <a:cs typeface="Bookman Old Style"/>
              <a:sym typeface="Bookman Old Style"/>
            </a:endParaRPr>
          </a:p>
        </p:txBody>
      </p:sp>
      <p:sp>
        <p:nvSpPr>
          <p:cNvPr id="504" name="Google Shape;504;p12"/>
          <p:cNvSpPr/>
          <p:nvPr/>
        </p:nvSpPr>
        <p:spPr>
          <a:xfrm>
            <a:off x="966580" y="973030"/>
            <a:ext cx="3986420" cy="913554"/>
          </a:xfrm>
          <a:prstGeom prst="cloudCallout">
            <a:avLst>
              <a:gd fmla="val -16046" name="adj1"/>
              <a:gd fmla="val -8313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mass x initial velocity</a:t>
            </a:r>
            <a:endParaRPr b="0" i="0" sz="1800" u="none" cap="none" strike="noStrike">
              <a:solidFill>
                <a:schemeClr val="dk1"/>
              </a:solidFill>
              <a:latin typeface="Bookman Old Style"/>
              <a:ea typeface="Bookman Old Style"/>
              <a:cs typeface="Bookman Old Style"/>
              <a:sym typeface="Bookman Old Style"/>
            </a:endParaRPr>
          </a:p>
        </p:txBody>
      </p:sp>
      <p:sp>
        <p:nvSpPr>
          <p:cNvPr id="505" name="Google Shape;505;p12"/>
          <p:cNvSpPr/>
          <p:nvPr/>
        </p:nvSpPr>
        <p:spPr>
          <a:xfrm>
            <a:off x="2724758" y="944481"/>
            <a:ext cx="3904642" cy="913554"/>
          </a:xfrm>
          <a:prstGeom prst="cloudCallout">
            <a:avLst>
              <a:gd fmla="val -15937" name="adj1"/>
              <a:gd fmla="val -7827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mass x final velocity</a:t>
            </a:r>
            <a:endParaRPr b="0" i="0" sz="1800" u="none" cap="none" strike="noStrike">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ppt_w</p:attrName>
                                        </p:attrNameLst>
                                      </p:cBhvr>
                                      <p:tavLst>
                                        <p:tav fmla="" tm="0">
                                          <p:val>
                                            <p:strVal val="0"/>
                                          </p:val>
                                        </p:tav>
                                        <p:tav fmla="" tm="100000">
                                          <p:val>
                                            <p:strVal val="#ppt_w"/>
                                          </p:val>
                                        </p:tav>
                                      </p:tavLst>
                                    </p:anim>
                                    <p:anim calcmode="lin" valueType="num">
                                      <p:cBhvr additive="base">
                                        <p:cTn dur="500"/>
                                        <p:tgtEl>
                                          <p:spTgt spid="4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mph" presetID="8" presetSubtype="0">
                                  <p:stCondLst>
                                    <p:cond delay="0"/>
                                  </p:stCondLst>
                                  <p:childTnLst>
                                    <p:animRot by="-21600000">
                                      <p:cBhvr>
                                        <p:cTn dur="2000" fill="hold"/>
                                        <p:tgtEl>
                                          <p:spTgt spid="430"/>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29"/>
                                        </p:tgtEl>
                                        <p:attrNameLst>
                                          <p:attrName>ppt_w</p:attrName>
                                        </p:attrNameLst>
                                      </p:cBhvr>
                                      <p:tavLst>
                                        <p:tav fmla="" tm="0">
                                          <p:val>
                                            <p:strVal val="#ppt_w"/>
                                          </p:val>
                                        </p:tav>
                                        <p:tav fmla="" tm="100000">
                                          <p:val>
                                            <p:strVal val="0"/>
                                          </p:val>
                                        </p:tav>
                                      </p:tavLst>
                                    </p:anim>
                                    <p:anim calcmode="lin" valueType="num">
                                      <p:cBhvr additive="base">
                                        <p:cTn dur="500"/>
                                        <p:tgtEl>
                                          <p:spTgt spid="429"/>
                                        </p:tgtEl>
                                        <p:attrNameLst>
                                          <p:attrName>ppt_h</p:attrName>
                                        </p:attrNameLst>
                                      </p:cBhvr>
                                      <p:tavLst>
                                        <p:tav fmla="" tm="0">
                                          <p:val>
                                            <p:strVal val="#ppt_h"/>
                                          </p:val>
                                        </p:tav>
                                        <p:tav fmla="" tm="100000">
                                          <p:val>
                                            <p:strVal val="0"/>
                                          </p:val>
                                        </p:tav>
                                      </p:tavLst>
                                    </p:anim>
                                    <p:set>
                                      <p:cBhvr>
                                        <p:cTn dur="1" fill="hold">
                                          <p:stCondLst>
                                            <p:cond delay="500"/>
                                          </p:stCondLst>
                                        </p:cTn>
                                        <p:tgtEl>
                                          <p:spTgt spid="4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30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ppt_w</p:attrName>
                                        </p:attrNameLst>
                                      </p:cBhvr>
                                      <p:tavLst>
                                        <p:tav fmla="" tm="0">
                                          <p:val>
                                            <p:strVal val="0"/>
                                          </p:val>
                                        </p:tav>
                                        <p:tav fmla="" tm="100000">
                                          <p:val>
                                            <p:strVal val="#ppt_w"/>
                                          </p:val>
                                        </p:tav>
                                      </p:tavLst>
                                    </p:anim>
                                    <p:anim calcmode="lin" valueType="num">
                                      <p:cBhvr additive="base">
                                        <p:cTn dur="500"/>
                                        <p:tgtEl>
                                          <p:spTgt spid="43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mph" presetID="8" presetSubtype="0">
                                  <p:stCondLst>
                                    <p:cond delay="0"/>
                                  </p:stCondLst>
                                  <p:childTnLst>
                                    <p:animRot by="-21600000">
                                      <p:cBhvr>
                                        <p:cTn dur="500" fill="hold"/>
                                        <p:tgtEl>
                                          <p:spTgt spid="430"/>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36"/>
                                        </p:tgtEl>
                                        <p:attrNameLst>
                                          <p:attrName>ppt_w</p:attrName>
                                        </p:attrNameLst>
                                      </p:cBhvr>
                                      <p:tavLst>
                                        <p:tav fmla="" tm="0">
                                          <p:val>
                                            <p:strVal val="#ppt_w"/>
                                          </p:val>
                                        </p:tav>
                                        <p:tav fmla="" tm="100000">
                                          <p:val>
                                            <p:strVal val="0"/>
                                          </p:val>
                                        </p:tav>
                                      </p:tavLst>
                                    </p:anim>
                                    <p:anim calcmode="lin" valueType="num">
                                      <p:cBhvr additive="base">
                                        <p:cTn dur="500"/>
                                        <p:tgtEl>
                                          <p:spTgt spid="436"/>
                                        </p:tgtEl>
                                        <p:attrNameLst>
                                          <p:attrName>ppt_h</p:attrName>
                                        </p:attrNameLst>
                                      </p:cBhvr>
                                      <p:tavLst>
                                        <p:tav fmla="" tm="0">
                                          <p:val>
                                            <p:strVal val="#ppt_h"/>
                                          </p:val>
                                        </p:tav>
                                        <p:tav fmla="" tm="100000">
                                          <p:val>
                                            <p:strVal val="0"/>
                                          </p:val>
                                        </p:tav>
                                      </p:tavLst>
                                    </p:anim>
                                    <p:set>
                                      <p:cBhvr>
                                        <p:cTn dur="1" fill="hold">
                                          <p:stCondLst>
                                            <p:cond delay="500"/>
                                          </p:stCondLst>
                                        </p:cTn>
                                        <p:tgtEl>
                                          <p:spTgt spid="4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ppt_w</p:attrName>
                                        </p:attrNameLst>
                                      </p:cBhvr>
                                      <p:tavLst>
                                        <p:tav fmla="" tm="0">
                                          <p:val>
                                            <p:strVal val="0"/>
                                          </p:val>
                                        </p:tav>
                                        <p:tav fmla="" tm="100000">
                                          <p:val>
                                            <p:strVal val="#ppt_w"/>
                                          </p:val>
                                        </p:tav>
                                      </p:tavLst>
                                    </p:anim>
                                    <p:anim calcmode="lin" valueType="num">
                                      <p:cBhvr additive="base">
                                        <p:cTn dur="500"/>
                                        <p:tgtEl>
                                          <p:spTgt spid="43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37"/>
                                        </p:tgtEl>
                                        <p:attrNameLst>
                                          <p:attrName>ppt_w</p:attrName>
                                        </p:attrNameLst>
                                      </p:cBhvr>
                                      <p:tavLst>
                                        <p:tav fmla="" tm="0">
                                          <p:val>
                                            <p:strVal val="#ppt_w"/>
                                          </p:val>
                                        </p:tav>
                                        <p:tav fmla="" tm="100000">
                                          <p:val>
                                            <p:strVal val="0"/>
                                          </p:val>
                                        </p:tav>
                                      </p:tavLst>
                                    </p:anim>
                                    <p:anim calcmode="lin" valueType="num">
                                      <p:cBhvr additive="base">
                                        <p:cTn dur="500"/>
                                        <p:tgtEl>
                                          <p:spTgt spid="437"/>
                                        </p:tgtEl>
                                        <p:attrNameLst>
                                          <p:attrName>ppt_h</p:attrName>
                                        </p:attrNameLst>
                                      </p:cBhvr>
                                      <p:tavLst>
                                        <p:tav fmla="" tm="0">
                                          <p:val>
                                            <p:strVal val="#ppt_h"/>
                                          </p:val>
                                        </p:tav>
                                        <p:tav fmla="" tm="100000">
                                          <p:val>
                                            <p:strVal val="0"/>
                                          </p:val>
                                        </p:tav>
                                      </p:tavLst>
                                    </p:anim>
                                    <p:set>
                                      <p:cBhvr>
                                        <p:cTn dur="1" fill="hold">
                                          <p:stCondLst>
                                            <p:cond delay="500"/>
                                          </p:stCondLst>
                                        </p:cTn>
                                        <p:tgtEl>
                                          <p:spTgt spid="4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500"/>
                                        <p:tgtEl>
                                          <p:spTgt spid="440"/>
                                        </p:tgtEl>
                                        <p:attrNameLst>
                                          <p:attrName>ppt_w</p:attrName>
                                        </p:attrNameLst>
                                      </p:cBhvr>
                                      <p:tavLst>
                                        <p:tav fmla="" tm="0">
                                          <p:val>
                                            <p:strVal val="0"/>
                                          </p:val>
                                        </p:tav>
                                        <p:tav fmla="" tm="100000">
                                          <p:val>
                                            <p:strVal val="#ppt_w"/>
                                          </p:val>
                                        </p:tav>
                                      </p:tavLst>
                                    </p:anim>
                                    <p:anim calcmode="lin" valueType="num">
                                      <p:cBhvr additive="base">
                                        <p:cTn dur="500"/>
                                        <p:tgtEl>
                                          <p:spTgt spid="4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0"/>
                                        </p:tgtEl>
                                        <p:attrNameLst>
                                          <p:attrName>ppt_w</p:attrName>
                                        </p:attrNameLst>
                                      </p:cBhvr>
                                      <p:tavLst>
                                        <p:tav fmla="" tm="0">
                                          <p:val>
                                            <p:strVal val="#ppt_w"/>
                                          </p:val>
                                        </p:tav>
                                        <p:tav fmla="" tm="100000">
                                          <p:val>
                                            <p:strVal val="0"/>
                                          </p:val>
                                        </p:tav>
                                      </p:tavLst>
                                    </p:anim>
                                    <p:anim calcmode="lin" valueType="num">
                                      <p:cBhvr additive="base">
                                        <p:cTn dur="500"/>
                                        <p:tgtEl>
                                          <p:spTgt spid="440"/>
                                        </p:tgtEl>
                                        <p:attrNameLst>
                                          <p:attrName>ppt_h</p:attrName>
                                        </p:attrNameLst>
                                      </p:cBhvr>
                                      <p:tavLst>
                                        <p:tav fmla="" tm="0">
                                          <p:val>
                                            <p:strVal val="#ppt_h"/>
                                          </p:val>
                                        </p:tav>
                                        <p:tav fmla="" tm="100000">
                                          <p:val>
                                            <p:strVal val="0"/>
                                          </p:val>
                                        </p:tav>
                                      </p:tavLst>
                                    </p:anim>
                                    <p:set>
                                      <p:cBhvr>
                                        <p:cTn dur="1" fill="hold">
                                          <p:stCondLst>
                                            <p:cond delay="500"/>
                                          </p:stCondLst>
                                        </p:cTn>
                                        <p:tgtEl>
                                          <p:spTgt spid="4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500"/>
                                        <p:tgtEl>
                                          <p:spTgt spid="504"/>
                                        </p:tgtEl>
                                        <p:attrNameLst>
                                          <p:attrName>ppt_w</p:attrName>
                                        </p:attrNameLst>
                                      </p:cBhvr>
                                      <p:tavLst>
                                        <p:tav fmla="" tm="0">
                                          <p:val>
                                            <p:strVal val="0"/>
                                          </p:val>
                                        </p:tav>
                                        <p:tav fmla="" tm="100000">
                                          <p:val>
                                            <p:strVal val="#ppt_w"/>
                                          </p:val>
                                        </p:tav>
                                      </p:tavLst>
                                    </p:anim>
                                    <p:anim calcmode="lin" valueType="num">
                                      <p:cBhvr additive="base">
                                        <p:cTn dur="500"/>
                                        <p:tgtEl>
                                          <p:spTgt spid="5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4"/>
                                        </p:tgtEl>
                                        <p:attrNameLst>
                                          <p:attrName>ppt_w</p:attrName>
                                        </p:attrNameLst>
                                      </p:cBhvr>
                                      <p:tavLst>
                                        <p:tav fmla="" tm="0">
                                          <p:val>
                                            <p:strVal val="#ppt_w"/>
                                          </p:val>
                                        </p:tav>
                                        <p:tav fmla="" tm="100000">
                                          <p:val>
                                            <p:strVal val="0"/>
                                          </p:val>
                                        </p:tav>
                                      </p:tavLst>
                                    </p:anim>
                                    <p:anim calcmode="lin" valueType="num">
                                      <p:cBhvr additive="base">
                                        <p:cTn dur="500"/>
                                        <p:tgtEl>
                                          <p:spTgt spid="504"/>
                                        </p:tgtEl>
                                        <p:attrNameLst>
                                          <p:attrName>ppt_h</p:attrName>
                                        </p:attrNameLst>
                                      </p:cBhvr>
                                      <p:tavLst>
                                        <p:tav fmla="" tm="0">
                                          <p:val>
                                            <p:strVal val="#ppt_h"/>
                                          </p:val>
                                        </p:tav>
                                        <p:tav fmla="" tm="100000">
                                          <p:val>
                                            <p:strVal val="0"/>
                                          </p:val>
                                        </p:tav>
                                      </p:tavLst>
                                    </p:anim>
                                    <p:set>
                                      <p:cBhvr>
                                        <p:cTn dur="1" fill="hold">
                                          <p:stCondLst>
                                            <p:cond delay="500"/>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ppt_w</p:attrName>
                                        </p:attrNameLst>
                                      </p:cBhvr>
                                      <p:tavLst>
                                        <p:tav fmla="" tm="0">
                                          <p:val>
                                            <p:strVal val="0"/>
                                          </p:val>
                                        </p:tav>
                                        <p:tav fmla="" tm="100000">
                                          <p:val>
                                            <p:strVal val="#ppt_w"/>
                                          </p:val>
                                        </p:tav>
                                      </p:tavLst>
                                    </p:anim>
                                    <p:anim calcmode="lin" valueType="num">
                                      <p:cBhvr additive="base">
                                        <p:cTn dur="500"/>
                                        <p:tgtEl>
                                          <p:spTgt spid="44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41"/>
                                        </p:tgtEl>
                                        <p:attrNameLst>
                                          <p:attrName>ppt_w</p:attrName>
                                        </p:attrNameLst>
                                      </p:cBhvr>
                                      <p:tavLst>
                                        <p:tav fmla="" tm="0">
                                          <p:val>
                                            <p:strVal val="#ppt_w"/>
                                          </p:val>
                                        </p:tav>
                                        <p:tav fmla="" tm="100000">
                                          <p:val>
                                            <p:strVal val="0"/>
                                          </p:val>
                                        </p:tav>
                                      </p:tavLst>
                                    </p:anim>
                                    <p:anim calcmode="lin" valueType="num">
                                      <p:cBhvr additive="base">
                                        <p:cTn dur="500"/>
                                        <p:tgtEl>
                                          <p:spTgt spid="441"/>
                                        </p:tgtEl>
                                        <p:attrNameLst>
                                          <p:attrName>ppt_h</p:attrName>
                                        </p:attrNameLst>
                                      </p:cBhvr>
                                      <p:tavLst>
                                        <p:tav fmla="" tm="0">
                                          <p:val>
                                            <p:strVal val="#ppt_h"/>
                                          </p:val>
                                        </p:tav>
                                        <p:tav fmla="" tm="100000">
                                          <p:val>
                                            <p:strVal val="0"/>
                                          </p:val>
                                        </p:tav>
                                      </p:tavLst>
                                    </p:anim>
                                    <p:set>
                                      <p:cBhvr>
                                        <p:cTn dur="1" fill="hold">
                                          <p:stCondLst>
                                            <p:cond delay="500"/>
                                          </p:stCondLst>
                                        </p:cTn>
                                        <p:tgtEl>
                                          <p:spTgt spid="4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500"/>
                                        <p:tgtEl>
                                          <p:spTgt spid="505"/>
                                        </p:tgtEl>
                                        <p:attrNameLst>
                                          <p:attrName>ppt_w</p:attrName>
                                        </p:attrNameLst>
                                      </p:cBhvr>
                                      <p:tavLst>
                                        <p:tav fmla="" tm="0">
                                          <p:val>
                                            <p:strVal val="0"/>
                                          </p:val>
                                        </p:tav>
                                        <p:tav fmla="" tm="100000">
                                          <p:val>
                                            <p:strVal val="#ppt_w"/>
                                          </p:val>
                                        </p:tav>
                                      </p:tavLst>
                                    </p:anim>
                                    <p:anim calcmode="lin" valueType="num">
                                      <p:cBhvr additive="base">
                                        <p:cTn dur="500"/>
                                        <p:tgtEl>
                                          <p:spTgt spid="5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05"/>
                                        </p:tgtEl>
                                        <p:attrNameLst>
                                          <p:attrName>ppt_w</p:attrName>
                                        </p:attrNameLst>
                                      </p:cBhvr>
                                      <p:tavLst>
                                        <p:tav fmla="" tm="0">
                                          <p:val>
                                            <p:strVal val="#ppt_w"/>
                                          </p:val>
                                        </p:tav>
                                        <p:tav fmla="" tm="100000">
                                          <p:val>
                                            <p:strVal val="0"/>
                                          </p:val>
                                        </p:tav>
                                      </p:tavLst>
                                    </p:anim>
                                    <p:anim calcmode="lin" valueType="num">
                                      <p:cBhvr additive="base">
                                        <p:cTn dur="500"/>
                                        <p:tgtEl>
                                          <p:spTgt spid="505"/>
                                        </p:tgtEl>
                                        <p:attrNameLst>
                                          <p:attrName>ppt_h</p:attrName>
                                        </p:attrNameLst>
                                      </p:cBhvr>
                                      <p:tavLst>
                                        <p:tav fmla="" tm="0">
                                          <p:val>
                                            <p:strVal val="#ppt_h"/>
                                          </p:val>
                                        </p:tav>
                                        <p:tav fmla="" tm="100000">
                                          <p:val>
                                            <p:strVal val="0"/>
                                          </p:val>
                                        </p:tav>
                                      </p:tavLst>
                                    </p:anim>
                                    <p:set>
                                      <p:cBhvr>
                                        <p:cTn dur="1" fill="hold">
                                          <p:stCondLst>
                                            <p:cond delay="500"/>
                                          </p:stCondLst>
                                        </p:cTn>
                                        <p:tgtEl>
                                          <p:spTgt spid="5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03"/>
                                        </p:tgtEl>
                                        <p:attrNameLst>
                                          <p:attrName>style.visibility</p:attrName>
                                        </p:attrNameLst>
                                      </p:cBhvr>
                                      <p:to>
                                        <p:strVal val="visible"/>
                                      </p:to>
                                    </p:set>
                                    <p:anim calcmode="lin" valueType="num">
                                      <p:cBhvr additive="base">
                                        <p:cTn dur="500"/>
                                        <p:tgtEl>
                                          <p:spTgt spid="503"/>
                                        </p:tgtEl>
                                        <p:attrNameLst>
                                          <p:attrName>ppt_w</p:attrName>
                                        </p:attrNameLst>
                                      </p:cBhvr>
                                      <p:tavLst>
                                        <p:tav fmla="" tm="0">
                                          <p:val>
                                            <p:strVal val="0"/>
                                          </p:val>
                                        </p:tav>
                                        <p:tav fmla="" tm="100000">
                                          <p:val>
                                            <p:strVal val="#ppt_w"/>
                                          </p:val>
                                        </p:tav>
                                      </p:tavLst>
                                    </p:anim>
                                    <p:anim calcmode="lin" valueType="num">
                                      <p:cBhvr additive="base">
                                        <p:cTn dur="500"/>
                                        <p:tgtEl>
                                          <p:spTgt spid="5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par>
                          <p:cTn fill="hold">
                            <p:stCondLst>
                              <p:cond delay="500"/>
                            </p:stCondLst>
                            <p:childTnLst>
                              <p:par>
                                <p:cTn fill="hold" nodeType="afterEffect" presetClass="exit" presetID="23" presetSubtype="32">
                                  <p:stCondLst>
                                    <p:cond delay="0"/>
                                  </p:stCondLst>
                                  <p:childTnLst>
                                    <p:anim calcmode="lin" valueType="num">
                                      <p:cBhvr additive="base">
                                        <p:cTn dur="500"/>
                                        <p:tgtEl>
                                          <p:spTgt spid="503"/>
                                        </p:tgtEl>
                                        <p:attrNameLst>
                                          <p:attrName>ppt_w</p:attrName>
                                        </p:attrNameLst>
                                      </p:cBhvr>
                                      <p:tavLst>
                                        <p:tav fmla="" tm="0">
                                          <p:val>
                                            <p:strVal val="#ppt_w"/>
                                          </p:val>
                                        </p:tav>
                                        <p:tav fmla="" tm="100000">
                                          <p:val>
                                            <p:strVal val="0"/>
                                          </p:val>
                                        </p:tav>
                                      </p:tavLst>
                                    </p:anim>
                                    <p:anim calcmode="lin" valueType="num">
                                      <p:cBhvr additive="base">
                                        <p:cTn dur="500"/>
                                        <p:tgtEl>
                                          <p:spTgt spid="503"/>
                                        </p:tgtEl>
                                        <p:attrNameLst>
                                          <p:attrName>ppt_h</p:attrName>
                                        </p:attrNameLst>
                                      </p:cBhvr>
                                      <p:tavLst>
                                        <p:tav fmla="" tm="0">
                                          <p:val>
                                            <p:strVal val="#ppt_h"/>
                                          </p:val>
                                        </p:tav>
                                        <p:tav fmla="" tm="100000">
                                          <p:val>
                                            <p:strVal val="0"/>
                                          </p:val>
                                        </p:tav>
                                      </p:tavLst>
                                    </p:anim>
                                    <p:set>
                                      <p:cBhvr>
                                        <p:cTn dur="1" fill="hold">
                                          <p:stCondLst>
                                            <p:cond delay="500"/>
                                          </p:stCondLst>
                                        </p:cTn>
                                        <p:tgtEl>
                                          <p:spTgt spid="5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ppt_w</p:attrName>
                                        </p:attrNameLst>
                                      </p:cBhvr>
                                      <p:tavLst>
                                        <p:tav fmla="" tm="0">
                                          <p:val>
                                            <p:strVal val="0"/>
                                          </p:val>
                                        </p:tav>
                                        <p:tav fmla="" tm="100000">
                                          <p:val>
                                            <p:strVal val="#ppt_w"/>
                                          </p:val>
                                        </p:tav>
                                      </p:tavLst>
                                    </p:anim>
                                    <p:anim calcmode="lin" valueType="num">
                                      <p:cBhvr additive="base">
                                        <p:cTn dur="500"/>
                                        <p:tgtEl>
                                          <p:spTgt spid="46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67"/>
                                        </p:tgtEl>
                                        <p:attrNameLst>
                                          <p:attrName>ppt_w</p:attrName>
                                        </p:attrNameLst>
                                      </p:cBhvr>
                                      <p:tavLst>
                                        <p:tav fmla="" tm="0">
                                          <p:val>
                                            <p:strVal val="#ppt_w"/>
                                          </p:val>
                                        </p:tav>
                                        <p:tav fmla="" tm="100000">
                                          <p:val>
                                            <p:strVal val="0"/>
                                          </p:val>
                                        </p:tav>
                                      </p:tavLst>
                                    </p:anim>
                                    <p:anim calcmode="lin" valueType="num">
                                      <p:cBhvr additive="base">
                                        <p:cTn dur="500"/>
                                        <p:tgtEl>
                                          <p:spTgt spid="467"/>
                                        </p:tgtEl>
                                        <p:attrNameLst>
                                          <p:attrName>ppt_h</p:attrName>
                                        </p:attrNameLst>
                                      </p:cBhvr>
                                      <p:tavLst>
                                        <p:tav fmla="" tm="0">
                                          <p:val>
                                            <p:strVal val="#ppt_h"/>
                                          </p:val>
                                        </p:tav>
                                        <p:tav fmla="" tm="100000">
                                          <p:val>
                                            <p:strVal val="0"/>
                                          </p:val>
                                        </p:tav>
                                      </p:tavLst>
                                    </p:anim>
                                    <p:set>
                                      <p:cBhvr>
                                        <p:cTn dur="1" fill="hold">
                                          <p:stCondLst>
                                            <p:cond delay="500"/>
                                          </p:stCondLst>
                                        </p:cTn>
                                        <p:tgtEl>
                                          <p:spTgt spid="4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ppt_w</p:attrName>
                                        </p:attrNameLst>
                                      </p:cBhvr>
                                      <p:tavLst>
                                        <p:tav fmla="" tm="0">
                                          <p:val>
                                            <p:strVal val="0"/>
                                          </p:val>
                                        </p:tav>
                                        <p:tav fmla="" tm="100000">
                                          <p:val>
                                            <p:strVal val="#ppt_w"/>
                                          </p:val>
                                        </p:tav>
                                      </p:tavLst>
                                    </p:anim>
                                    <p:anim calcmode="lin" valueType="num">
                                      <p:cBhvr additive="base">
                                        <p:cTn dur="500"/>
                                        <p:tgtEl>
                                          <p:spTgt spid="47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5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76"/>
                                        </p:tgtEl>
                                        <p:attrNameLst>
                                          <p:attrName>ppt_w</p:attrName>
                                        </p:attrNameLst>
                                      </p:cBhvr>
                                      <p:tavLst>
                                        <p:tav fmla="" tm="0">
                                          <p:val>
                                            <p:strVal val="#ppt_w"/>
                                          </p:val>
                                        </p:tav>
                                        <p:tav fmla="" tm="100000">
                                          <p:val>
                                            <p:strVal val="0"/>
                                          </p:val>
                                        </p:tav>
                                      </p:tavLst>
                                    </p:anim>
                                    <p:anim calcmode="lin" valueType="num">
                                      <p:cBhvr additive="base">
                                        <p:cTn dur="500"/>
                                        <p:tgtEl>
                                          <p:spTgt spid="476"/>
                                        </p:tgtEl>
                                        <p:attrNameLst>
                                          <p:attrName>ppt_h</p:attrName>
                                        </p:attrNameLst>
                                      </p:cBhvr>
                                      <p:tavLst>
                                        <p:tav fmla="" tm="0">
                                          <p:val>
                                            <p:strVal val="#ppt_h"/>
                                          </p:val>
                                        </p:tav>
                                        <p:tav fmla="" tm="100000">
                                          <p:val>
                                            <p:strVal val="0"/>
                                          </p:val>
                                        </p:tav>
                                      </p:tavLst>
                                    </p:anim>
                                    <p:set>
                                      <p:cBhvr>
                                        <p:cTn dur="1" fill="hold">
                                          <p:stCondLst>
                                            <p:cond delay="500"/>
                                          </p:stCondLst>
                                        </p:cTn>
                                        <p:tgtEl>
                                          <p:spTgt spid="4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ppt_w</p:attrName>
                                        </p:attrNameLst>
                                      </p:cBhvr>
                                      <p:tavLst>
                                        <p:tav fmla="" tm="0">
                                          <p:val>
                                            <p:strVal val="0"/>
                                          </p:val>
                                        </p:tav>
                                        <p:tav fmla="" tm="100000">
                                          <p:val>
                                            <p:strVal val="#ppt_w"/>
                                          </p:val>
                                        </p:tav>
                                      </p:tavLst>
                                    </p:anim>
                                    <p:anim calcmode="lin" valueType="num">
                                      <p:cBhvr additive="base">
                                        <p:cTn dur="500"/>
                                        <p:tgtEl>
                                          <p:spTgt spid="4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83"/>
                                        </p:tgtEl>
                                        <p:attrNameLst>
                                          <p:attrName>ppt_w</p:attrName>
                                        </p:attrNameLst>
                                      </p:cBhvr>
                                      <p:tavLst>
                                        <p:tav fmla="" tm="0">
                                          <p:val>
                                            <p:strVal val="#ppt_w"/>
                                          </p:val>
                                        </p:tav>
                                        <p:tav fmla="" tm="100000">
                                          <p:val>
                                            <p:strVal val="0"/>
                                          </p:val>
                                        </p:tav>
                                      </p:tavLst>
                                    </p:anim>
                                    <p:anim calcmode="lin" valueType="num">
                                      <p:cBhvr additive="base">
                                        <p:cTn dur="500"/>
                                        <p:tgtEl>
                                          <p:spTgt spid="483"/>
                                        </p:tgtEl>
                                        <p:attrNameLst>
                                          <p:attrName>ppt_h</p:attrName>
                                        </p:attrNameLst>
                                      </p:cBhvr>
                                      <p:tavLst>
                                        <p:tav fmla="" tm="0">
                                          <p:val>
                                            <p:strVal val="#ppt_h"/>
                                          </p:val>
                                        </p:tav>
                                        <p:tav fmla="" tm="100000">
                                          <p:val>
                                            <p:strVal val="0"/>
                                          </p:val>
                                        </p:tav>
                                      </p:tavLst>
                                    </p:anim>
                                    <p:set>
                                      <p:cBhvr>
                                        <p:cTn dur="1" fill="hold">
                                          <p:stCondLst>
                                            <p:cond delay="500"/>
                                          </p:stCondLst>
                                        </p:cTn>
                                        <p:tgtEl>
                                          <p:spTgt spid="4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ppt_w</p:attrName>
                                        </p:attrNameLst>
                                      </p:cBhvr>
                                      <p:tavLst>
                                        <p:tav fmla="" tm="0">
                                          <p:val>
                                            <p:strVal val="0"/>
                                          </p:val>
                                        </p:tav>
                                        <p:tav fmla="" tm="100000">
                                          <p:val>
                                            <p:strVal val="#ppt_w"/>
                                          </p:val>
                                        </p:tav>
                                      </p:tavLst>
                                    </p:anim>
                                    <p:anim calcmode="lin" valueType="num">
                                      <p:cBhvr additive="base">
                                        <p:cTn dur="500"/>
                                        <p:tgtEl>
                                          <p:spTgt spid="49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494"/>
                                        </p:tgtEl>
                                        <p:attrNameLst>
                                          <p:attrName>ppt_w</p:attrName>
                                        </p:attrNameLst>
                                      </p:cBhvr>
                                      <p:tavLst>
                                        <p:tav fmla="" tm="0">
                                          <p:val>
                                            <p:strVal val="#ppt_w"/>
                                          </p:val>
                                        </p:tav>
                                        <p:tav fmla="" tm="100000">
                                          <p:val>
                                            <p:strVal val="0"/>
                                          </p:val>
                                        </p:tav>
                                      </p:tavLst>
                                    </p:anim>
                                    <p:anim calcmode="lin" valueType="num">
                                      <p:cBhvr additive="base">
                                        <p:cTn dur="500"/>
                                        <p:tgtEl>
                                          <p:spTgt spid="494"/>
                                        </p:tgtEl>
                                        <p:attrNameLst>
                                          <p:attrName>ppt_h</p:attrName>
                                        </p:attrNameLst>
                                      </p:cBhvr>
                                      <p:tavLst>
                                        <p:tav fmla="" tm="0">
                                          <p:val>
                                            <p:strVal val="#ppt_h"/>
                                          </p:val>
                                        </p:tav>
                                        <p:tav fmla="" tm="100000">
                                          <p:val>
                                            <p:strVal val="0"/>
                                          </p:val>
                                        </p:tav>
                                      </p:tavLst>
                                    </p:anim>
                                    <p:set>
                                      <p:cBhvr>
                                        <p:cTn dur="1" fill="hold">
                                          <p:stCondLst>
                                            <p:cond delay="500"/>
                                          </p:stCondLst>
                                        </p:cTn>
                                        <p:tgtEl>
                                          <p:spTgt spid="4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5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5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5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3"/>
          <p:cNvSpPr txBox="1"/>
          <p:nvPr/>
        </p:nvSpPr>
        <p:spPr>
          <a:xfrm>
            <a:off x="228600" y="209550"/>
            <a:ext cx="6934200" cy="646331"/>
          </a:xfrm>
          <a:prstGeom prst="rect">
            <a:avLst/>
          </a:prstGeom>
          <a:solidFill>
            <a:srgbClr val="C5D8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State the first law of motion mathematically from the mathematical expression for the second law of motion. </a:t>
            </a:r>
            <a:endParaRPr b="1" i="0" sz="1800" u="none" cap="none" strike="noStrike">
              <a:solidFill>
                <a:schemeClr val="dk1"/>
              </a:solidFill>
              <a:latin typeface="Bookman Old Style"/>
              <a:ea typeface="Bookman Old Style"/>
              <a:cs typeface="Bookman Old Style"/>
              <a:sym typeface="Bookman Old Style"/>
            </a:endParaRPr>
          </a:p>
        </p:txBody>
      </p:sp>
      <p:sp>
        <p:nvSpPr>
          <p:cNvPr id="511" name="Google Shape;511;p13"/>
          <p:cNvSpPr txBox="1"/>
          <p:nvPr/>
        </p:nvSpPr>
        <p:spPr>
          <a:xfrm>
            <a:off x="228600" y="895350"/>
            <a:ext cx="6781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Mathematical expression for Newton’s second law of motion is :</a:t>
            </a:r>
            <a:endParaRPr b="0" i="0" sz="1600" u="none" cap="none" strike="noStrike">
              <a:solidFill>
                <a:schemeClr val="dk1"/>
              </a:solidFill>
              <a:latin typeface="Bookman Old Style"/>
              <a:ea typeface="Bookman Old Style"/>
              <a:cs typeface="Bookman Old Style"/>
              <a:sym typeface="Bookman Old Style"/>
            </a:endParaRPr>
          </a:p>
        </p:txBody>
      </p:sp>
      <p:sp>
        <p:nvSpPr>
          <p:cNvPr id="512" name="Google Shape;512;p13"/>
          <p:cNvSpPr txBox="1"/>
          <p:nvPr/>
        </p:nvSpPr>
        <p:spPr>
          <a:xfrm>
            <a:off x="1447800" y="127635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a:t>
            </a:r>
            <a:endParaRPr b="0" i="0" sz="1600" u="none" cap="none" strike="noStrike">
              <a:solidFill>
                <a:schemeClr val="dk1"/>
              </a:solidFill>
              <a:latin typeface="Bookman Old Style"/>
              <a:ea typeface="Bookman Old Style"/>
              <a:cs typeface="Bookman Old Style"/>
              <a:sym typeface="Bookman Old Style"/>
            </a:endParaRPr>
          </a:p>
        </p:txBody>
      </p:sp>
      <p:sp>
        <p:nvSpPr>
          <p:cNvPr id="513" name="Google Shape;513;p13"/>
          <p:cNvSpPr txBox="1"/>
          <p:nvPr/>
        </p:nvSpPr>
        <p:spPr>
          <a:xfrm>
            <a:off x="1752600" y="127635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14" name="Google Shape;514;p13"/>
          <p:cNvSpPr txBox="1"/>
          <p:nvPr/>
        </p:nvSpPr>
        <p:spPr>
          <a:xfrm>
            <a:off x="2133600" y="1258738"/>
            <a:ext cx="533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a:t>
            </a:r>
            <a:endParaRPr b="0" i="0" sz="1600" u="none" cap="none" strike="noStrike">
              <a:solidFill>
                <a:schemeClr val="dk1"/>
              </a:solidFill>
              <a:latin typeface="Bookman Old Style"/>
              <a:ea typeface="Bookman Old Style"/>
              <a:cs typeface="Bookman Old Style"/>
              <a:sym typeface="Bookman Old Style"/>
            </a:endParaRPr>
          </a:p>
        </p:txBody>
      </p:sp>
      <p:sp>
        <p:nvSpPr>
          <p:cNvPr id="515" name="Google Shape;515;p13"/>
          <p:cNvSpPr txBox="1"/>
          <p:nvPr/>
        </p:nvSpPr>
        <p:spPr>
          <a:xfrm>
            <a:off x="1447800" y="180975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a:t>
            </a:r>
            <a:endParaRPr b="0" i="0" sz="1600" u="none" cap="none" strike="noStrike">
              <a:solidFill>
                <a:schemeClr val="dk1"/>
              </a:solidFill>
              <a:latin typeface="Bookman Old Style"/>
              <a:ea typeface="Bookman Old Style"/>
              <a:cs typeface="Bookman Old Style"/>
              <a:sym typeface="Bookman Old Style"/>
            </a:endParaRPr>
          </a:p>
        </p:txBody>
      </p:sp>
      <p:sp>
        <p:nvSpPr>
          <p:cNvPr id="516" name="Google Shape;516;p13"/>
          <p:cNvSpPr txBox="1"/>
          <p:nvPr/>
        </p:nvSpPr>
        <p:spPr>
          <a:xfrm>
            <a:off x="1752600" y="180975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17" name="Google Shape;517;p13"/>
          <p:cNvSpPr txBox="1"/>
          <p:nvPr/>
        </p:nvSpPr>
        <p:spPr>
          <a:xfrm>
            <a:off x="2133600" y="1657350"/>
            <a:ext cx="1143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 (v-u)</a:t>
            </a:r>
            <a:endParaRPr b="0" i="0" sz="1600" u="none" cap="none" strike="noStrike">
              <a:solidFill>
                <a:schemeClr val="dk1"/>
              </a:solidFill>
              <a:latin typeface="Bookman Old Style"/>
              <a:ea typeface="Bookman Old Style"/>
              <a:cs typeface="Bookman Old Style"/>
              <a:sym typeface="Bookman Old Style"/>
            </a:endParaRPr>
          </a:p>
        </p:txBody>
      </p:sp>
      <p:cxnSp>
        <p:nvCxnSpPr>
          <p:cNvPr id="518" name="Google Shape;518;p13"/>
          <p:cNvCxnSpPr/>
          <p:nvPr/>
        </p:nvCxnSpPr>
        <p:spPr>
          <a:xfrm rot="10800000">
            <a:off x="2209800" y="1995904"/>
            <a:ext cx="822960" cy="0"/>
          </a:xfrm>
          <a:prstGeom prst="straightConnector1">
            <a:avLst/>
          </a:prstGeom>
          <a:noFill/>
          <a:ln cap="flat" cmpd="sng" w="15875">
            <a:solidFill>
              <a:schemeClr val="dk1"/>
            </a:solidFill>
            <a:prstDash val="solid"/>
            <a:round/>
            <a:headEnd len="sm" w="sm" type="none"/>
            <a:tailEnd len="sm" w="sm" type="none"/>
          </a:ln>
        </p:spPr>
      </p:cxnSp>
      <p:sp>
        <p:nvSpPr>
          <p:cNvPr id="519" name="Google Shape;519;p13"/>
          <p:cNvSpPr txBox="1"/>
          <p:nvPr/>
        </p:nvSpPr>
        <p:spPr>
          <a:xfrm>
            <a:off x="2362200" y="1995904"/>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a:t>
            </a:r>
            <a:endParaRPr b="0" i="0" sz="1400" u="none" cap="none" strike="noStrike">
              <a:solidFill>
                <a:srgbClr val="000000"/>
              </a:solidFill>
              <a:latin typeface="Arial"/>
              <a:ea typeface="Arial"/>
              <a:cs typeface="Arial"/>
              <a:sym typeface="Arial"/>
            </a:endParaRPr>
          </a:p>
        </p:txBody>
      </p:sp>
      <p:grpSp>
        <p:nvGrpSpPr>
          <p:cNvPr id="520" name="Google Shape;520;p13"/>
          <p:cNvGrpSpPr/>
          <p:nvPr/>
        </p:nvGrpSpPr>
        <p:grpSpPr>
          <a:xfrm>
            <a:off x="3505200" y="1767304"/>
            <a:ext cx="2438400" cy="838200"/>
            <a:chOff x="3505200" y="2114550"/>
            <a:chExt cx="2438400" cy="838200"/>
          </a:xfrm>
        </p:grpSpPr>
        <p:sp>
          <p:nvSpPr>
            <p:cNvPr id="521" name="Google Shape;521;p13"/>
            <p:cNvSpPr/>
            <p:nvPr/>
          </p:nvSpPr>
          <p:spPr>
            <a:xfrm>
              <a:off x="3505200" y="2114550"/>
              <a:ext cx="2438400" cy="838200"/>
            </a:xfrm>
            <a:prstGeom prst="cloudCallout">
              <a:avLst>
                <a:gd fmla="val -65791" name="adj1"/>
                <a:gd fmla="val -37500"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13"/>
            <p:cNvSpPr txBox="1"/>
            <p:nvPr/>
          </p:nvSpPr>
          <p:spPr>
            <a:xfrm>
              <a:off x="3962400" y="2354036"/>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a</a:t>
              </a:r>
              <a:endParaRPr b="0" i="0" sz="1400" u="none" cap="none" strike="noStrike">
                <a:solidFill>
                  <a:srgbClr val="000000"/>
                </a:solidFill>
                <a:latin typeface="Arial"/>
                <a:ea typeface="Arial"/>
                <a:cs typeface="Arial"/>
                <a:sym typeface="Arial"/>
              </a:endParaRPr>
            </a:p>
          </p:txBody>
        </p:sp>
        <p:sp>
          <p:nvSpPr>
            <p:cNvPr id="523" name="Google Shape;523;p13"/>
            <p:cNvSpPr txBox="1"/>
            <p:nvPr/>
          </p:nvSpPr>
          <p:spPr>
            <a:xfrm>
              <a:off x="4191001" y="2354036"/>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24" name="Google Shape;524;p13"/>
            <p:cNvSpPr txBox="1"/>
            <p:nvPr/>
          </p:nvSpPr>
          <p:spPr>
            <a:xfrm>
              <a:off x="4495800" y="2201636"/>
              <a:ext cx="1143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m (v-u)</a:t>
              </a:r>
              <a:endParaRPr b="1" i="0" sz="1600" u="none" cap="none" strike="noStrike">
                <a:solidFill>
                  <a:schemeClr val="lt1"/>
                </a:solidFill>
                <a:latin typeface="Bookman Old Style"/>
                <a:ea typeface="Bookman Old Style"/>
                <a:cs typeface="Bookman Old Style"/>
                <a:sym typeface="Bookman Old Style"/>
              </a:endParaRPr>
            </a:p>
          </p:txBody>
        </p:sp>
        <p:cxnSp>
          <p:nvCxnSpPr>
            <p:cNvPr id="525" name="Google Shape;525;p13"/>
            <p:cNvCxnSpPr/>
            <p:nvPr/>
          </p:nvCxnSpPr>
          <p:spPr>
            <a:xfrm rot="10800000">
              <a:off x="4554582" y="2540190"/>
              <a:ext cx="822960" cy="0"/>
            </a:xfrm>
            <a:prstGeom prst="straightConnector1">
              <a:avLst/>
            </a:prstGeom>
            <a:noFill/>
            <a:ln cap="flat" cmpd="sng" w="19050">
              <a:solidFill>
                <a:schemeClr val="lt1"/>
              </a:solidFill>
              <a:prstDash val="solid"/>
              <a:round/>
              <a:headEnd len="sm" w="sm" type="none"/>
              <a:tailEnd len="sm" w="sm" type="none"/>
            </a:ln>
          </p:spPr>
        </p:cxnSp>
        <p:sp>
          <p:nvSpPr>
            <p:cNvPr id="526" name="Google Shape;526;p13"/>
            <p:cNvSpPr txBox="1"/>
            <p:nvPr/>
          </p:nvSpPr>
          <p:spPr>
            <a:xfrm>
              <a:off x="4724400" y="254019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a:t>
              </a:r>
              <a:endParaRPr b="0" i="0" sz="1400" u="none" cap="none" strike="noStrike">
                <a:solidFill>
                  <a:srgbClr val="000000"/>
                </a:solidFill>
                <a:latin typeface="Arial"/>
                <a:ea typeface="Arial"/>
                <a:cs typeface="Arial"/>
                <a:sym typeface="Arial"/>
              </a:endParaRPr>
            </a:p>
          </p:txBody>
        </p:sp>
        <p:sp>
          <p:nvSpPr>
            <p:cNvPr id="527" name="Google Shape;527;p13"/>
            <p:cNvSpPr txBox="1"/>
            <p:nvPr/>
          </p:nvSpPr>
          <p:spPr>
            <a:xfrm rot="10800000">
              <a:off x="3657600" y="238779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a:t>
              </a:r>
              <a:endParaRPr b="1" i="0" sz="1600" u="none" cap="none" strike="noStrike">
                <a:solidFill>
                  <a:schemeClr val="lt1"/>
                </a:solidFill>
                <a:latin typeface="Bookman Old Style"/>
                <a:ea typeface="Bookman Old Style"/>
                <a:cs typeface="Bookman Old Style"/>
                <a:sym typeface="Bookman Old Style"/>
              </a:endParaRPr>
            </a:p>
          </p:txBody>
        </p:sp>
      </p:grpSp>
      <p:sp>
        <p:nvSpPr>
          <p:cNvPr id="528" name="Google Shape;528;p13"/>
          <p:cNvSpPr txBox="1"/>
          <p:nvPr/>
        </p:nvSpPr>
        <p:spPr>
          <a:xfrm>
            <a:off x="990600" y="2419350"/>
            <a:ext cx="533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or</a:t>
            </a:r>
            <a:endParaRPr b="0" i="0" sz="1600" u="none" cap="none" strike="noStrike">
              <a:solidFill>
                <a:schemeClr val="dk1"/>
              </a:solidFill>
              <a:latin typeface="Bookman Old Style"/>
              <a:ea typeface="Bookman Old Style"/>
              <a:cs typeface="Bookman Old Style"/>
              <a:sym typeface="Bookman Old Style"/>
            </a:endParaRPr>
          </a:p>
        </p:txBody>
      </p:sp>
      <p:sp>
        <p:nvSpPr>
          <p:cNvPr id="529" name="Google Shape;529;p13"/>
          <p:cNvSpPr txBox="1"/>
          <p:nvPr/>
        </p:nvSpPr>
        <p:spPr>
          <a:xfrm>
            <a:off x="1447800" y="2419350"/>
            <a:ext cx="533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Ft</a:t>
            </a:r>
            <a:endParaRPr b="0" i="0" sz="1600" u="none" cap="none" strike="noStrike">
              <a:solidFill>
                <a:schemeClr val="dk1"/>
              </a:solidFill>
              <a:latin typeface="Bookman Old Style"/>
              <a:ea typeface="Bookman Old Style"/>
              <a:cs typeface="Bookman Old Style"/>
              <a:sym typeface="Bookman Old Style"/>
            </a:endParaRPr>
          </a:p>
        </p:txBody>
      </p:sp>
      <p:sp>
        <p:nvSpPr>
          <p:cNvPr id="530" name="Google Shape;530;p13"/>
          <p:cNvSpPr txBox="1"/>
          <p:nvPr/>
        </p:nvSpPr>
        <p:spPr>
          <a:xfrm>
            <a:off x="1752600" y="2419350"/>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31" name="Google Shape;531;p13"/>
          <p:cNvSpPr txBox="1"/>
          <p:nvPr/>
        </p:nvSpPr>
        <p:spPr>
          <a:xfrm>
            <a:off x="2057400" y="2419350"/>
            <a:ext cx="533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mv</a:t>
            </a:r>
            <a:endParaRPr b="0" i="0" sz="1600" u="none" cap="none" strike="noStrike">
              <a:solidFill>
                <a:schemeClr val="dk1"/>
              </a:solidFill>
              <a:latin typeface="Bookman Old Style"/>
              <a:ea typeface="Bookman Old Style"/>
              <a:cs typeface="Bookman Old Style"/>
              <a:sym typeface="Bookman Old Style"/>
            </a:endParaRPr>
          </a:p>
        </p:txBody>
      </p:sp>
      <p:sp>
        <p:nvSpPr>
          <p:cNvPr id="532" name="Google Shape;532;p13"/>
          <p:cNvSpPr txBox="1"/>
          <p:nvPr/>
        </p:nvSpPr>
        <p:spPr>
          <a:xfrm>
            <a:off x="2514600" y="2419350"/>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533" name="Google Shape;533;p13"/>
          <p:cNvSpPr txBox="1"/>
          <p:nvPr/>
        </p:nvSpPr>
        <p:spPr>
          <a:xfrm>
            <a:off x="2819400" y="2419350"/>
            <a:ext cx="533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mu</a:t>
            </a:r>
            <a:endParaRPr b="0" i="0" sz="1600" u="none" cap="none" strike="noStrike">
              <a:solidFill>
                <a:schemeClr val="dk1"/>
              </a:solidFill>
              <a:latin typeface="Bookman Old Style"/>
              <a:ea typeface="Bookman Old Style"/>
              <a:cs typeface="Bookman Old Style"/>
              <a:sym typeface="Bookman Old Style"/>
            </a:endParaRPr>
          </a:p>
        </p:txBody>
      </p:sp>
      <p:sp>
        <p:nvSpPr>
          <p:cNvPr id="534" name="Google Shape;534;p13"/>
          <p:cNvSpPr/>
          <p:nvPr/>
        </p:nvSpPr>
        <p:spPr>
          <a:xfrm>
            <a:off x="3429000" y="2647950"/>
            <a:ext cx="2895600" cy="1066800"/>
          </a:xfrm>
          <a:prstGeom prst="cloudCallout">
            <a:avLst>
              <a:gd fmla="val -65791" name="adj1"/>
              <a:gd fmla="val -37500"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When no external force is acting.</a:t>
            </a:r>
            <a:endParaRPr b="1" i="0" sz="1600" u="none" cap="none" strike="noStrike">
              <a:solidFill>
                <a:schemeClr val="lt1"/>
              </a:solidFill>
              <a:latin typeface="Bookman Old Style"/>
              <a:ea typeface="Bookman Old Style"/>
              <a:cs typeface="Bookman Old Style"/>
              <a:sym typeface="Bookman Old Style"/>
            </a:endParaRPr>
          </a:p>
        </p:txBody>
      </p:sp>
      <p:sp>
        <p:nvSpPr>
          <p:cNvPr id="535" name="Google Shape;535;p13"/>
          <p:cNvSpPr txBox="1"/>
          <p:nvPr/>
        </p:nvSpPr>
        <p:spPr>
          <a:xfrm>
            <a:off x="762000" y="2859673"/>
            <a:ext cx="762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when</a:t>
            </a:r>
            <a:endParaRPr b="0" i="0" sz="1600" u="none" cap="none" strike="noStrike">
              <a:solidFill>
                <a:schemeClr val="dk1"/>
              </a:solidFill>
              <a:latin typeface="Bookman Old Style"/>
              <a:ea typeface="Bookman Old Style"/>
              <a:cs typeface="Bookman Old Style"/>
              <a:sym typeface="Bookman Old Style"/>
            </a:endParaRPr>
          </a:p>
        </p:txBody>
      </p:sp>
      <p:sp>
        <p:nvSpPr>
          <p:cNvPr id="536" name="Google Shape;536;p13"/>
          <p:cNvSpPr txBox="1"/>
          <p:nvPr/>
        </p:nvSpPr>
        <p:spPr>
          <a:xfrm>
            <a:off x="1752600" y="2859673"/>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37" name="Google Shape;537;p13"/>
          <p:cNvSpPr txBox="1"/>
          <p:nvPr/>
        </p:nvSpPr>
        <p:spPr>
          <a:xfrm>
            <a:off x="1447800" y="2859673"/>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a:t>
            </a:r>
            <a:endParaRPr b="0" i="0" sz="1400" u="none" cap="none" strike="noStrike">
              <a:solidFill>
                <a:srgbClr val="000000"/>
              </a:solidFill>
              <a:latin typeface="Arial"/>
              <a:ea typeface="Arial"/>
              <a:cs typeface="Arial"/>
              <a:sym typeface="Arial"/>
            </a:endParaRPr>
          </a:p>
        </p:txBody>
      </p:sp>
      <p:sp>
        <p:nvSpPr>
          <p:cNvPr id="538" name="Google Shape;538;p13"/>
          <p:cNvSpPr txBox="1"/>
          <p:nvPr/>
        </p:nvSpPr>
        <p:spPr>
          <a:xfrm>
            <a:off x="2133600" y="2842796"/>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0</a:t>
            </a:r>
            <a:endParaRPr b="0" i="0" sz="1600" u="none" cap="none" strike="noStrike">
              <a:solidFill>
                <a:schemeClr val="dk1"/>
              </a:solidFill>
              <a:latin typeface="Bookman Old Style"/>
              <a:ea typeface="Bookman Old Style"/>
              <a:cs typeface="Bookman Old Style"/>
              <a:sym typeface="Bookman Old Style"/>
            </a:endParaRPr>
          </a:p>
        </p:txBody>
      </p:sp>
      <p:sp>
        <p:nvSpPr>
          <p:cNvPr id="539" name="Google Shape;539;p13"/>
          <p:cNvSpPr txBox="1"/>
          <p:nvPr/>
        </p:nvSpPr>
        <p:spPr>
          <a:xfrm>
            <a:off x="762000" y="3223796"/>
            <a:ext cx="762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Then</a:t>
            </a:r>
            <a:endParaRPr b="0" i="0" sz="1600" u="none" cap="none" strike="noStrike">
              <a:solidFill>
                <a:schemeClr val="dk1"/>
              </a:solidFill>
              <a:latin typeface="Bookman Old Style"/>
              <a:ea typeface="Bookman Old Style"/>
              <a:cs typeface="Bookman Old Style"/>
              <a:sym typeface="Bookman Old Style"/>
            </a:endParaRPr>
          </a:p>
        </p:txBody>
      </p:sp>
      <p:sp>
        <p:nvSpPr>
          <p:cNvPr id="540" name="Google Shape;540;p13"/>
          <p:cNvSpPr txBox="1"/>
          <p:nvPr/>
        </p:nvSpPr>
        <p:spPr>
          <a:xfrm>
            <a:off x="1752600" y="3223796"/>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41" name="Google Shape;541;p13"/>
          <p:cNvSpPr txBox="1"/>
          <p:nvPr/>
        </p:nvSpPr>
        <p:spPr>
          <a:xfrm>
            <a:off x="1447800" y="3223796"/>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v</a:t>
            </a:r>
            <a:endParaRPr b="0" i="0" sz="1400" u="none" cap="none" strike="noStrike">
              <a:solidFill>
                <a:srgbClr val="000000"/>
              </a:solidFill>
              <a:latin typeface="Arial"/>
              <a:ea typeface="Arial"/>
              <a:cs typeface="Arial"/>
              <a:sym typeface="Arial"/>
            </a:endParaRPr>
          </a:p>
        </p:txBody>
      </p:sp>
      <p:sp>
        <p:nvSpPr>
          <p:cNvPr id="542" name="Google Shape;542;p13"/>
          <p:cNvSpPr txBox="1"/>
          <p:nvPr/>
        </p:nvSpPr>
        <p:spPr>
          <a:xfrm>
            <a:off x="2133600" y="3206919"/>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u</a:t>
            </a:r>
            <a:endParaRPr b="0" i="0" sz="1400" u="none" cap="none" strike="noStrike">
              <a:solidFill>
                <a:srgbClr val="000000"/>
              </a:solidFill>
              <a:latin typeface="Arial"/>
              <a:ea typeface="Arial"/>
              <a:cs typeface="Arial"/>
              <a:sym typeface="Arial"/>
            </a:endParaRPr>
          </a:p>
        </p:txBody>
      </p:sp>
      <p:sp>
        <p:nvSpPr>
          <p:cNvPr id="543" name="Google Shape;543;p13"/>
          <p:cNvSpPr/>
          <p:nvPr/>
        </p:nvSpPr>
        <p:spPr>
          <a:xfrm>
            <a:off x="3124200" y="3257551"/>
            <a:ext cx="3886200" cy="1219200"/>
          </a:xfrm>
          <a:prstGeom prst="cloudCallout">
            <a:avLst>
              <a:gd fmla="val -65791" name="adj1"/>
              <a:gd fmla="val -37500"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This means that object is moving with uniform velocity throughout time (t).</a:t>
            </a:r>
            <a:endParaRPr b="1" i="0" sz="1600" u="none" cap="none" strike="noStrike">
              <a:solidFill>
                <a:schemeClr val="lt1"/>
              </a:solidFill>
              <a:latin typeface="Bookman Old Style"/>
              <a:ea typeface="Bookman Old Style"/>
              <a:cs typeface="Bookman Old Style"/>
              <a:sym typeface="Bookman Old Style"/>
            </a:endParaRPr>
          </a:p>
        </p:txBody>
      </p:sp>
      <p:sp>
        <p:nvSpPr>
          <p:cNvPr id="544" name="Google Shape;544;p13"/>
          <p:cNvSpPr txBox="1"/>
          <p:nvPr/>
        </p:nvSpPr>
        <p:spPr>
          <a:xfrm>
            <a:off x="990600" y="3551464"/>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If</a:t>
            </a:r>
            <a:endParaRPr b="0" i="0" sz="1600" u="none" cap="none" strike="noStrike">
              <a:solidFill>
                <a:schemeClr val="dk1"/>
              </a:solidFill>
              <a:latin typeface="Bookman Old Style"/>
              <a:ea typeface="Bookman Old Style"/>
              <a:cs typeface="Bookman Old Style"/>
              <a:sym typeface="Bookman Old Style"/>
            </a:endParaRPr>
          </a:p>
        </p:txBody>
      </p:sp>
      <p:sp>
        <p:nvSpPr>
          <p:cNvPr id="545" name="Google Shape;545;p13"/>
          <p:cNvSpPr txBox="1"/>
          <p:nvPr/>
        </p:nvSpPr>
        <p:spPr>
          <a:xfrm>
            <a:off x="1752600" y="3551464"/>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46" name="Google Shape;546;p13"/>
          <p:cNvSpPr txBox="1"/>
          <p:nvPr/>
        </p:nvSpPr>
        <p:spPr>
          <a:xfrm>
            <a:off x="1447800" y="3551464"/>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u</a:t>
            </a:r>
            <a:endParaRPr b="0" i="0" sz="1600" u="none" cap="none" strike="noStrike">
              <a:solidFill>
                <a:schemeClr val="dk1"/>
              </a:solidFill>
              <a:latin typeface="Bookman Old Style"/>
              <a:ea typeface="Bookman Old Style"/>
              <a:cs typeface="Bookman Old Style"/>
              <a:sym typeface="Bookman Old Style"/>
            </a:endParaRPr>
          </a:p>
        </p:txBody>
      </p:sp>
      <p:sp>
        <p:nvSpPr>
          <p:cNvPr id="547" name="Google Shape;547;p13"/>
          <p:cNvSpPr txBox="1"/>
          <p:nvPr/>
        </p:nvSpPr>
        <p:spPr>
          <a:xfrm>
            <a:off x="2133600" y="3551464"/>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0</a:t>
            </a:r>
            <a:endParaRPr b="0" i="0" sz="1600" u="none" cap="none" strike="noStrike">
              <a:solidFill>
                <a:schemeClr val="dk1"/>
              </a:solidFill>
              <a:latin typeface="Bookman Old Style"/>
              <a:ea typeface="Bookman Old Style"/>
              <a:cs typeface="Bookman Old Style"/>
              <a:sym typeface="Bookman Old Style"/>
            </a:endParaRPr>
          </a:p>
        </p:txBody>
      </p:sp>
      <p:sp>
        <p:nvSpPr>
          <p:cNvPr id="548" name="Google Shape;548;p13"/>
          <p:cNvSpPr txBox="1"/>
          <p:nvPr/>
        </p:nvSpPr>
        <p:spPr>
          <a:xfrm>
            <a:off x="2590800" y="3557171"/>
            <a:ext cx="685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then</a:t>
            </a:r>
            <a:endParaRPr b="0" i="0" sz="1600" u="none" cap="none" strike="noStrike">
              <a:solidFill>
                <a:schemeClr val="dk1"/>
              </a:solidFill>
              <a:latin typeface="Bookman Old Style"/>
              <a:ea typeface="Bookman Old Style"/>
              <a:cs typeface="Bookman Old Style"/>
              <a:sym typeface="Bookman Old Style"/>
            </a:endParaRPr>
          </a:p>
        </p:txBody>
      </p:sp>
      <p:sp>
        <p:nvSpPr>
          <p:cNvPr id="549" name="Google Shape;549;p13"/>
          <p:cNvSpPr txBox="1"/>
          <p:nvPr/>
        </p:nvSpPr>
        <p:spPr>
          <a:xfrm>
            <a:off x="3505200" y="3557171"/>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50" name="Google Shape;550;p13"/>
          <p:cNvSpPr txBox="1"/>
          <p:nvPr/>
        </p:nvSpPr>
        <p:spPr>
          <a:xfrm>
            <a:off x="3276600" y="3557171"/>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v</a:t>
            </a:r>
            <a:endParaRPr b="0" i="0" sz="1400" u="none" cap="none" strike="noStrike">
              <a:solidFill>
                <a:srgbClr val="000000"/>
              </a:solidFill>
              <a:latin typeface="Arial"/>
              <a:ea typeface="Arial"/>
              <a:cs typeface="Arial"/>
              <a:sym typeface="Arial"/>
            </a:endParaRPr>
          </a:p>
        </p:txBody>
      </p:sp>
      <p:sp>
        <p:nvSpPr>
          <p:cNvPr id="551" name="Google Shape;551;p13"/>
          <p:cNvSpPr txBox="1"/>
          <p:nvPr/>
        </p:nvSpPr>
        <p:spPr>
          <a:xfrm>
            <a:off x="3886200" y="3557171"/>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0</a:t>
            </a:r>
            <a:endParaRPr b="0" i="0" sz="1600" u="none" cap="none" strike="noStrike">
              <a:solidFill>
                <a:schemeClr val="dk1"/>
              </a:solidFill>
              <a:latin typeface="Bookman Old Style"/>
              <a:ea typeface="Bookman Old Style"/>
              <a:cs typeface="Bookman Old Style"/>
              <a:sym typeface="Bookman Old Style"/>
            </a:endParaRPr>
          </a:p>
        </p:txBody>
      </p:sp>
      <p:sp>
        <p:nvSpPr>
          <p:cNvPr id="552" name="Google Shape;552;p13"/>
          <p:cNvSpPr/>
          <p:nvPr/>
        </p:nvSpPr>
        <p:spPr>
          <a:xfrm>
            <a:off x="3505200" y="1505937"/>
            <a:ext cx="3124200" cy="990600"/>
          </a:xfrm>
          <a:prstGeom prst="cloudCallout">
            <a:avLst>
              <a:gd fmla="val -37793" name="adj1"/>
              <a:gd fmla="val 110110"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Then the object will remain at rest.</a:t>
            </a:r>
            <a:endParaRPr b="1" i="0" sz="1600" u="none" cap="none" strike="noStrike">
              <a:solidFill>
                <a:schemeClr val="lt1"/>
              </a:solidFill>
              <a:latin typeface="Bookman Old Style"/>
              <a:ea typeface="Bookman Old Style"/>
              <a:cs typeface="Bookman Old Style"/>
              <a:sym typeface="Bookman Old Style"/>
            </a:endParaRPr>
          </a:p>
        </p:txBody>
      </p:sp>
      <p:sp>
        <p:nvSpPr>
          <p:cNvPr id="553" name="Google Shape;553;p13"/>
          <p:cNvSpPr txBox="1"/>
          <p:nvPr/>
        </p:nvSpPr>
        <p:spPr>
          <a:xfrm>
            <a:off x="533400" y="3985796"/>
            <a:ext cx="8305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Thus the first law of motion is stated mathematically from second law of motion. </a:t>
            </a:r>
            <a:endParaRPr b="0" i="0" sz="1600" u="none" cap="none" strike="noStrike">
              <a:solidFill>
                <a:schemeClr val="dk1"/>
              </a:solidFill>
              <a:latin typeface="Bookman Old Style"/>
              <a:ea typeface="Bookman Old Style"/>
              <a:cs typeface="Bookman Old Style"/>
              <a:sym typeface="Bookman Old Style"/>
            </a:endParaRPr>
          </a:p>
        </p:txBody>
      </p:sp>
      <p:sp>
        <p:nvSpPr>
          <p:cNvPr id="554" name="Google Shape;554;p13"/>
          <p:cNvSpPr/>
          <p:nvPr/>
        </p:nvSpPr>
        <p:spPr>
          <a:xfrm>
            <a:off x="3276600" y="1125289"/>
            <a:ext cx="3429000" cy="1904154"/>
          </a:xfrm>
          <a:prstGeom prst="cloudCallout">
            <a:avLst>
              <a:gd fmla="val -46446" name="adj1"/>
              <a:gd fmla="val 69866"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This means that an object will continue to be at rest or uniform motion unless a force acts.</a:t>
            </a:r>
            <a:endParaRPr b="1" i="0" sz="1600" u="none" cap="none" strike="noStrike">
              <a:solidFill>
                <a:schemeClr val="lt1"/>
              </a:solidFill>
              <a:latin typeface="Bookman Old Style"/>
              <a:ea typeface="Bookman Old Style"/>
              <a:cs typeface="Bookman Old Style"/>
              <a:sym typeface="Bookman Old Style"/>
            </a:endParaRPr>
          </a:p>
        </p:txBody>
      </p:sp>
      <p:sp>
        <p:nvSpPr>
          <p:cNvPr id="555" name="Google Shape;555;p13"/>
          <p:cNvSpPr/>
          <p:nvPr/>
        </p:nvSpPr>
        <p:spPr>
          <a:xfrm>
            <a:off x="3276600" y="1125289"/>
            <a:ext cx="3429000" cy="1904154"/>
          </a:xfrm>
          <a:prstGeom prst="cloudCallout">
            <a:avLst>
              <a:gd fmla="val -46446" name="adj1"/>
              <a:gd fmla="val 69866"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This is nothing but the first law of motion.</a:t>
            </a:r>
            <a:endParaRPr b="1" i="0" sz="1600" u="none" cap="none" strike="noStrike">
              <a:solidFill>
                <a:schemeClr val="lt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20"/>
                                        </p:tgtEl>
                                      </p:cBhvr>
                                    </p:animEffect>
                                    <p:set>
                                      <p:cBhvr>
                                        <p:cTn dur="1" fill="hold">
                                          <p:stCondLst>
                                            <p:cond delay="500"/>
                                          </p:stCondLst>
                                        </p:cTn>
                                        <p:tgtEl>
                                          <p:spTgt spid="5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4"/>
                                        </p:tgtEl>
                                      </p:cBhvr>
                                    </p:animEffect>
                                    <p:set>
                                      <p:cBhvr>
                                        <p:cTn dur="1" fill="hold">
                                          <p:stCondLst>
                                            <p:cond delay="500"/>
                                          </p:stCondLst>
                                        </p:cTn>
                                        <p:tgtEl>
                                          <p:spTgt spid="5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3"/>
                                        </p:tgtEl>
                                      </p:cBhvr>
                                    </p:animEffect>
                                    <p:set>
                                      <p:cBhvr>
                                        <p:cTn dur="1" fill="hold">
                                          <p:stCondLst>
                                            <p:cond delay="500"/>
                                          </p:stCondLst>
                                        </p:cTn>
                                        <p:tgtEl>
                                          <p:spTgt spid="5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2"/>
                                        </p:tgtEl>
                                      </p:cBhvr>
                                    </p:animEffect>
                                    <p:set>
                                      <p:cBhvr>
                                        <p:cTn dur="1" fill="hold">
                                          <p:stCondLst>
                                            <p:cond delay="500"/>
                                          </p:stCondLst>
                                        </p:cTn>
                                        <p:tgtEl>
                                          <p:spTgt spid="55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4"/>
                                        </p:tgtEl>
                                      </p:cBhvr>
                                    </p:animEffect>
                                    <p:set>
                                      <p:cBhvr>
                                        <p:cTn dur="1" fill="hold">
                                          <p:stCondLst>
                                            <p:cond delay="500"/>
                                          </p:stCondLst>
                                        </p:cTn>
                                        <p:tgtEl>
                                          <p:spTgt spid="55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5"/>
                                        </p:tgtEl>
                                      </p:cBhvr>
                                    </p:animEffect>
                                    <p:set>
                                      <p:cBhvr>
                                        <p:cTn dur="1" fill="hold">
                                          <p:stCondLst>
                                            <p:cond delay="500"/>
                                          </p:stCondLst>
                                        </p:cTn>
                                        <p:tgtEl>
                                          <p:spTgt spid="5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descr="thinking.jpg" id="560" name="Google Shape;560;p14"/>
          <p:cNvPicPr preferRelativeResize="0"/>
          <p:nvPr/>
        </p:nvPicPr>
        <p:blipFill rotWithShape="1">
          <a:blip r:embed="rId3">
            <a:alphaModFix/>
          </a:blip>
          <a:srcRect b="0" l="0" r="0" t="0"/>
          <a:stretch/>
        </p:blipFill>
        <p:spPr>
          <a:xfrm flipH="1">
            <a:off x="152400" y="1353678"/>
            <a:ext cx="1092200" cy="1910161"/>
          </a:xfrm>
          <a:prstGeom prst="rect">
            <a:avLst/>
          </a:prstGeom>
          <a:noFill/>
          <a:ln>
            <a:noFill/>
          </a:ln>
        </p:spPr>
      </p:pic>
      <p:sp>
        <p:nvSpPr>
          <p:cNvPr id="561" name="Google Shape;561;p14"/>
          <p:cNvSpPr/>
          <p:nvPr/>
        </p:nvSpPr>
        <p:spPr>
          <a:xfrm>
            <a:off x="685800" y="135605"/>
            <a:ext cx="3357130" cy="1218072"/>
          </a:xfrm>
          <a:prstGeom prst="cloudCallout">
            <a:avLst>
              <a:gd fmla="val -35582" name="adj1"/>
              <a:gd fmla="val 95665"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So let us define Force.</a:t>
            </a:r>
            <a:endParaRPr b="0" i="0" sz="1800" u="none" cap="none" strike="noStrike">
              <a:solidFill>
                <a:schemeClr val="dk1"/>
              </a:solidFill>
              <a:latin typeface="Bookman Old Style"/>
              <a:ea typeface="Bookman Old Style"/>
              <a:cs typeface="Bookman Old Style"/>
              <a:sym typeface="Bookman Old Style"/>
            </a:endParaRPr>
          </a:p>
        </p:txBody>
      </p:sp>
      <p:sp>
        <p:nvSpPr>
          <p:cNvPr id="562" name="Google Shape;562;p14"/>
          <p:cNvSpPr txBox="1"/>
          <p:nvPr/>
        </p:nvSpPr>
        <p:spPr>
          <a:xfrm>
            <a:off x="228600" y="209550"/>
            <a:ext cx="6934200" cy="922476"/>
          </a:xfrm>
          <a:prstGeom prst="rect">
            <a:avLst/>
          </a:prstGeom>
          <a:solidFill>
            <a:srgbClr val="C5D8F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A force is that physical cause which changes (or tends to change) either the size or shape or the state of rest or motion of the body.</a:t>
            </a:r>
            <a:endParaRPr b="1" i="0" sz="1800" u="none" cap="none" strike="noStrike">
              <a:solidFill>
                <a:schemeClr val="dk1"/>
              </a:solidFill>
              <a:latin typeface="Bookman Old Style"/>
              <a:ea typeface="Bookman Old Style"/>
              <a:cs typeface="Bookman Old Style"/>
              <a:sym typeface="Bookman Old Style"/>
            </a:endParaRPr>
          </a:p>
        </p:txBody>
      </p:sp>
      <p:sp>
        <p:nvSpPr>
          <p:cNvPr id="563" name="Google Shape;563;p14"/>
          <p:cNvSpPr/>
          <p:nvPr/>
        </p:nvSpPr>
        <p:spPr>
          <a:xfrm>
            <a:off x="4724400" y="973030"/>
            <a:ext cx="3357130" cy="1218072"/>
          </a:xfrm>
          <a:prstGeom prst="cloudCallout">
            <a:avLst>
              <a:gd fmla="val -1913" name="adj1"/>
              <a:gd fmla="val -887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Tries to change.</a:t>
            </a:r>
            <a:endParaRPr b="0" i="0" sz="1800" u="none" cap="none" strike="noStrike">
              <a:solidFill>
                <a:schemeClr val="dk1"/>
              </a:solidFill>
              <a:latin typeface="Bookman Old Style"/>
              <a:ea typeface="Bookman Old Style"/>
              <a:cs typeface="Bookman Old Style"/>
              <a:sym typeface="Bookman Old Style"/>
            </a:endParaRPr>
          </a:p>
        </p:txBody>
      </p:sp>
      <p:sp>
        <p:nvSpPr>
          <p:cNvPr id="564" name="Google Shape;564;p14"/>
          <p:cNvSpPr txBox="1"/>
          <p:nvPr/>
        </p:nvSpPr>
        <p:spPr>
          <a:xfrm>
            <a:off x="2654300" y="2034383"/>
            <a:ext cx="304800"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man Old Style"/>
                <a:ea typeface="Bookman Old Style"/>
                <a:cs typeface="Bookman Old Style"/>
                <a:sym typeface="Bookman Old Style"/>
              </a:rPr>
              <a:t>F</a:t>
            </a:r>
            <a:endParaRPr b="1" i="0" sz="3200" u="none" cap="none" strike="noStrike">
              <a:solidFill>
                <a:srgbClr val="C00000"/>
              </a:solidFill>
              <a:latin typeface="Bookman Old Style"/>
              <a:ea typeface="Bookman Old Style"/>
              <a:cs typeface="Bookman Old Style"/>
              <a:sym typeface="Bookman Old Style"/>
            </a:endParaRPr>
          </a:p>
        </p:txBody>
      </p:sp>
      <p:sp>
        <p:nvSpPr>
          <p:cNvPr id="565" name="Google Shape;565;p14"/>
          <p:cNvSpPr txBox="1"/>
          <p:nvPr/>
        </p:nvSpPr>
        <p:spPr>
          <a:xfrm>
            <a:off x="3035300" y="2034383"/>
            <a:ext cx="304800"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man Old Style"/>
                <a:ea typeface="Bookman Old Style"/>
                <a:cs typeface="Bookman Old Style"/>
                <a:sym typeface="Bookman Old Style"/>
              </a:rPr>
              <a:t>=</a:t>
            </a:r>
            <a:endParaRPr b="1" i="0" sz="3200" u="none" cap="none" strike="noStrike">
              <a:solidFill>
                <a:srgbClr val="C00000"/>
              </a:solidFill>
              <a:latin typeface="Bookman Old Style"/>
              <a:ea typeface="Bookman Old Style"/>
              <a:cs typeface="Bookman Old Style"/>
              <a:sym typeface="Bookman Old Style"/>
            </a:endParaRPr>
          </a:p>
        </p:txBody>
      </p:sp>
      <p:sp>
        <p:nvSpPr>
          <p:cNvPr id="566" name="Google Shape;566;p14"/>
          <p:cNvSpPr txBox="1"/>
          <p:nvPr/>
        </p:nvSpPr>
        <p:spPr>
          <a:xfrm>
            <a:off x="3429000" y="2034383"/>
            <a:ext cx="838200"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man Old Style"/>
                <a:ea typeface="Bookman Old Style"/>
                <a:cs typeface="Bookman Old Style"/>
                <a:sym typeface="Bookman Old Style"/>
              </a:rPr>
              <a:t>ma</a:t>
            </a:r>
            <a:endParaRPr b="1" i="0" sz="3200" u="none" cap="none" strike="noStrike">
              <a:solidFill>
                <a:srgbClr val="C00000"/>
              </a:solidFill>
              <a:latin typeface="Bookman Old Style"/>
              <a:ea typeface="Bookman Old Style"/>
              <a:cs typeface="Bookman Old Style"/>
              <a:sym typeface="Bookman Old Style"/>
            </a:endParaRPr>
          </a:p>
        </p:txBody>
      </p:sp>
      <p:sp>
        <p:nvSpPr>
          <p:cNvPr id="567" name="Google Shape;567;p14"/>
          <p:cNvSpPr txBox="1"/>
          <p:nvPr/>
        </p:nvSpPr>
        <p:spPr>
          <a:xfrm>
            <a:off x="199572" y="1410715"/>
            <a:ext cx="4953000" cy="39974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i="0" lang="en-US" sz="2000" u="none" cap="none" strike="noStrike">
                <a:solidFill>
                  <a:schemeClr val="dk1"/>
                </a:solidFill>
                <a:latin typeface="Bookman Old Style"/>
                <a:ea typeface="Bookman Old Style"/>
                <a:cs typeface="Bookman Old Style"/>
                <a:sym typeface="Bookman Old Style"/>
              </a:rPr>
              <a:t>Force is a VECTOR quantity.</a:t>
            </a:r>
            <a:endParaRPr b="1" i="0" sz="2000" u="none" cap="none" strike="noStrike">
              <a:solidFill>
                <a:schemeClr val="dk1"/>
              </a:solidFill>
              <a:latin typeface="Bookman Old Style"/>
              <a:ea typeface="Bookman Old Style"/>
              <a:cs typeface="Bookman Old Style"/>
              <a:sym typeface="Bookman Old Style"/>
            </a:endParaRPr>
          </a:p>
        </p:txBody>
      </p:sp>
      <p:sp>
        <p:nvSpPr>
          <p:cNvPr id="568" name="Google Shape;568;p14"/>
          <p:cNvSpPr/>
          <p:nvPr/>
        </p:nvSpPr>
        <p:spPr>
          <a:xfrm>
            <a:off x="990600" y="2191102"/>
            <a:ext cx="3357130" cy="1218072"/>
          </a:xfrm>
          <a:prstGeom prst="cloudCallout">
            <a:avLst>
              <a:gd fmla="val -1913" name="adj1"/>
              <a:gd fmla="val -887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Needs both magnitude and direction.</a:t>
            </a:r>
            <a:endParaRPr b="0" i="0" sz="1800" u="none" cap="none" strike="noStrike">
              <a:solidFill>
                <a:schemeClr val="dk1"/>
              </a:solidFill>
              <a:latin typeface="Bookman Old Style"/>
              <a:ea typeface="Bookman Old Style"/>
              <a:cs typeface="Bookman Old Style"/>
              <a:sym typeface="Bookman Old Style"/>
            </a:endParaRPr>
          </a:p>
        </p:txBody>
      </p:sp>
      <p:sp>
        <p:nvSpPr>
          <p:cNvPr id="569" name="Google Shape;569;p14"/>
          <p:cNvSpPr/>
          <p:nvPr/>
        </p:nvSpPr>
        <p:spPr>
          <a:xfrm>
            <a:off x="4724400" y="973030"/>
            <a:ext cx="3357130" cy="1218072"/>
          </a:xfrm>
          <a:prstGeom prst="cloudCallout">
            <a:avLst>
              <a:gd fmla="val -66332" name="adj1"/>
              <a:gd fmla="val 6248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Force Equation</a:t>
            </a:r>
            <a:endParaRPr b="0" i="0" sz="1800" u="none" cap="none" strike="noStrike">
              <a:solidFill>
                <a:schemeClr val="dk1"/>
              </a:solidFill>
              <a:latin typeface="Bookman Old Style"/>
              <a:ea typeface="Bookman Old Style"/>
              <a:cs typeface="Bookman Old Style"/>
              <a:sym typeface="Bookman Old Style"/>
            </a:endParaRPr>
          </a:p>
        </p:txBody>
      </p:sp>
      <p:sp>
        <p:nvSpPr>
          <p:cNvPr id="570" name="Google Shape;570;p14"/>
          <p:cNvSpPr txBox="1"/>
          <p:nvPr/>
        </p:nvSpPr>
        <p:spPr>
          <a:xfrm>
            <a:off x="3048000" y="2404990"/>
            <a:ext cx="1447800" cy="4612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sng" cap="none" strike="noStrike">
                <a:solidFill>
                  <a:schemeClr val="dk1"/>
                </a:solidFill>
                <a:latin typeface="Bookman Old Style"/>
                <a:ea typeface="Bookman Old Style"/>
                <a:cs typeface="Bookman Old Style"/>
                <a:sym typeface="Bookman Old Style"/>
              </a:rPr>
              <a:t>units</a:t>
            </a:r>
            <a:endParaRPr b="1" i="0" sz="2400" u="sng" cap="none" strike="noStrike">
              <a:solidFill>
                <a:schemeClr val="dk1"/>
              </a:solidFill>
              <a:latin typeface="Bookman Old Style"/>
              <a:ea typeface="Bookman Old Style"/>
              <a:cs typeface="Bookman Old Style"/>
              <a:sym typeface="Bookman Old Style"/>
            </a:endParaRPr>
          </a:p>
        </p:txBody>
      </p:sp>
      <p:cxnSp>
        <p:nvCxnSpPr>
          <p:cNvPr id="571" name="Google Shape;571;p14"/>
          <p:cNvCxnSpPr/>
          <p:nvPr/>
        </p:nvCxnSpPr>
        <p:spPr>
          <a:xfrm>
            <a:off x="3505200" y="2800138"/>
            <a:ext cx="0" cy="228389"/>
          </a:xfrm>
          <a:prstGeom prst="straightConnector1">
            <a:avLst/>
          </a:prstGeom>
          <a:noFill/>
          <a:ln cap="rnd" cmpd="sng" w="38100">
            <a:solidFill>
              <a:schemeClr val="dk1"/>
            </a:solidFill>
            <a:prstDash val="solid"/>
            <a:round/>
            <a:headEnd len="sm" w="sm" type="none"/>
            <a:tailEnd len="sm" w="sm" type="none"/>
          </a:ln>
        </p:spPr>
      </p:cxnSp>
      <p:cxnSp>
        <p:nvCxnSpPr>
          <p:cNvPr id="572" name="Google Shape;572;p14"/>
          <p:cNvCxnSpPr/>
          <p:nvPr/>
        </p:nvCxnSpPr>
        <p:spPr>
          <a:xfrm>
            <a:off x="1901370" y="3028527"/>
            <a:ext cx="3200400" cy="0"/>
          </a:xfrm>
          <a:prstGeom prst="straightConnector1">
            <a:avLst/>
          </a:prstGeom>
          <a:noFill/>
          <a:ln cap="rnd" cmpd="sng" w="38100">
            <a:solidFill>
              <a:schemeClr val="dk1"/>
            </a:solidFill>
            <a:prstDash val="solid"/>
            <a:round/>
            <a:headEnd len="sm" w="sm" type="none"/>
            <a:tailEnd len="sm" w="sm" type="none"/>
          </a:ln>
        </p:spPr>
      </p:cxnSp>
      <p:cxnSp>
        <p:nvCxnSpPr>
          <p:cNvPr id="573" name="Google Shape;573;p14"/>
          <p:cNvCxnSpPr/>
          <p:nvPr/>
        </p:nvCxnSpPr>
        <p:spPr>
          <a:xfrm>
            <a:off x="5105400" y="3028527"/>
            <a:ext cx="0" cy="456777"/>
          </a:xfrm>
          <a:prstGeom prst="straightConnector1">
            <a:avLst/>
          </a:prstGeom>
          <a:noFill/>
          <a:ln cap="rnd" cmpd="sng" w="38100">
            <a:solidFill>
              <a:schemeClr val="dk1"/>
            </a:solidFill>
            <a:prstDash val="solid"/>
            <a:round/>
            <a:headEnd len="sm" w="sm" type="none"/>
            <a:tailEnd len="med" w="med" type="triangle"/>
          </a:ln>
        </p:spPr>
      </p:cxnSp>
      <p:cxnSp>
        <p:nvCxnSpPr>
          <p:cNvPr id="574" name="Google Shape;574;p14"/>
          <p:cNvCxnSpPr/>
          <p:nvPr/>
        </p:nvCxnSpPr>
        <p:spPr>
          <a:xfrm>
            <a:off x="1905000" y="3028527"/>
            <a:ext cx="0" cy="456777"/>
          </a:xfrm>
          <a:prstGeom prst="straightConnector1">
            <a:avLst/>
          </a:prstGeom>
          <a:noFill/>
          <a:ln cap="rnd" cmpd="sng" w="38100">
            <a:solidFill>
              <a:schemeClr val="dk1"/>
            </a:solidFill>
            <a:prstDash val="solid"/>
            <a:round/>
            <a:headEnd len="sm" w="sm" type="none"/>
            <a:tailEnd len="med" w="med" type="triangle"/>
          </a:ln>
        </p:spPr>
      </p:cxnSp>
      <p:sp>
        <p:nvSpPr>
          <p:cNvPr id="575" name="Google Shape;575;p14"/>
          <p:cNvSpPr txBox="1"/>
          <p:nvPr/>
        </p:nvSpPr>
        <p:spPr>
          <a:xfrm>
            <a:off x="1447800" y="3451581"/>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SI/MKS</a:t>
            </a:r>
            <a:endParaRPr b="1" i="0" sz="1600" u="none" cap="none" strike="noStrike">
              <a:solidFill>
                <a:schemeClr val="dk1"/>
              </a:solidFill>
              <a:latin typeface="Bookman Old Style"/>
              <a:ea typeface="Bookman Old Style"/>
              <a:cs typeface="Bookman Old Style"/>
              <a:sym typeface="Bookman Old Style"/>
            </a:endParaRPr>
          </a:p>
        </p:txBody>
      </p:sp>
      <p:sp>
        <p:nvSpPr>
          <p:cNvPr id="576" name="Google Shape;576;p14"/>
          <p:cNvSpPr txBox="1"/>
          <p:nvPr/>
        </p:nvSpPr>
        <p:spPr>
          <a:xfrm>
            <a:off x="4800600" y="3447239"/>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CGS</a:t>
            </a:r>
            <a:endParaRPr b="1" i="0" sz="1600" u="none" cap="none" strike="noStrike">
              <a:solidFill>
                <a:schemeClr val="dk1"/>
              </a:solidFill>
              <a:latin typeface="Bookman Old Style"/>
              <a:ea typeface="Bookman Old Style"/>
              <a:cs typeface="Bookman Old Style"/>
              <a:sym typeface="Bookman Old Style"/>
            </a:endParaRPr>
          </a:p>
        </p:txBody>
      </p:sp>
      <p:sp>
        <p:nvSpPr>
          <p:cNvPr id="577" name="Google Shape;577;p14"/>
          <p:cNvSpPr txBox="1"/>
          <p:nvPr/>
        </p:nvSpPr>
        <p:spPr>
          <a:xfrm>
            <a:off x="3431381" y="2124489"/>
            <a:ext cx="6096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kg</a:t>
            </a:r>
            <a:endParaRPr b="1" i="0" sz="1600" u="none" cap="none" strike="noStrike">
              <a:solidFill>
                <a:schemeClr val="dk1"/>
              </a:solidFill>
              <a:latin typeface="Bookman Old Style"/>
              <a:ea typeface="Bookman Old Style"/>
              <a:cs typeface="Bookman Old Style"/>
              <a:sym typeface="Bookman Old Style"/>
            </a:endParaRPr>
          </a:p>
        </p:txBody>
      </p:sp>
      <p:sp>
        <p:nvSpPr>
          <p:cNvPr id="578" name="Google Shape;578;p14"/>
          <p:cNvSpPr txBox="1"/>
          <p:nvPr/>
        </p:nvSpPr>
        <p:spPr>
          <a:xfrm>
            <a:off x="3731418" y="2124489"/>
            <a:ext cx="914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ms</a:t>
            </a:r>
            <a:r>
              <a:rPr b="1" baseline="30000" i="0" lang="en-US" sz="1600" u="none" cap="none" strike="noStrike">
                <a:solidFill>
                  <a:schemeClr val="dk1"/>
                </a:solidFill>
                <a:latin typeface="Bookman Old Style"/>
                <a:ea typeface="Bookman Old Style"/>
                <a:cs typeface="Bookman Old Style"/>
                <a:sym typeface="Bookman Old Style"/>
              </a:rPr>
              <a:t>-2</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579" name="Google Shape;579;p14"/>
          <p:cNvSpPr/>
          <p:nvPr/>
        </p:nvSpPr>
        <p:spPr>
          <a:xfrm>
            <a:off x="4191000" y="820771"/>
            <a:ext cx="2209800" cy="1218072"/>
          </a:xfrm>
          <a:prstGeom prst="cloudCallout">
            <a:avLst>
              <a:gd fmla="val -66332" name="adj1"/>
              <a:gd fmla="val 6248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 is Mass</a:t>
            </a:r>
            <a:endParaRPr b="0" i="0" sz="1800" u="none" cap="none" strike="noStrike">
              <a:solidFill>
                <a:schemeClr val="dk1"/>
              </a:solidFill>
              <a:latin typeface="Bookman Old Style"/>
              <a:ea typeface="Bookman Old Style"/>
              <a:cs typeface="Bookman Old Style"/>
              <a:sym typeface="Bookman Old Style"/>
            </a:endParaRPr>
          </a:p>
        </p:txBody>
      </p:sp>
      <p:sp>
        <p:nvSpPr>
          <p:cNvPr id="580" name="Google Shape;580;p14"/>
          <p:cNvSpPr/>
          <p:nvPr/>
        </p:nvSpPr>
        <p:spPr>
          <a:xfrm>
            <a:off x="4572000" y="973030"/>
            <a:ext cx="2743200" cy="1218072"/>
          </a:xfrm>
          <a:prstGeom prst="cloudCallout">
            <a:avLst>
              <a:gd fmla="val -66332" name="adj1"/>
              <a:gd fmla="val 6248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 is acceleration</a:t>
            </a:r>
            <a:endParaRPr b="0" i="0" sz="1800" u="none" cap="none" strike="noStrike">
              <a:solidFill>
                <a:schemeClr val="dk1"/>
              </a:solidFill>
              <a:latin typeface="Bookman Old Style"/>
              <a:ea typeface="Bookman Old Style"/>
              <a:cs typeface="Bookman Old Style"/>
              <a:sym typeface="Bookman Old Style"/>
            </a:endParaRPr>
          </a:p>
        </p:txBody>
      </p:sp>
      <p:sp>
        <p:nvSpPr>
          <p:cNvPr id="581" name="Google Shape;581;p14"/>
          <p:cNvSpPr txBox="1"/>
          <p:nvPr/>
        </p:nvSpPr>
        <p:spPr>
          <a:xfrm>
            <a:off x="3581400" y="2124489"/>
            <a:ext cx="304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g</a:t>
            </a:r>
            <a:endParaRPr b="0" i="0" sz="1400" u="none" cap="none" strike="noStrike">
              <a:solidFill>
                <a:srgbClr val="000000"/>
              </a:solidFill>
              <a:latin typeface="Arial"/>
              <a:ea typeface="Arial"/>
              <a:cs typeface="Arial"/>
              <a:sym typeface="Arial"/>
            </a:endParaRPr>
          </a:p>
        </p:txBody>
      </p:sp>
      <p:sp>
        <p:nvSpPr>
          <p:cNvPr id="582" name="Google Shape;582;p14"/>
          <p:cNvSpPr txBox="1"/>
          <p:nvPr/>
        </p:nvSpPr>
        <p:spPr>
          <a:xfrm>
            <a:off x="3733800" y="2124489"/>
            <a:ext cx="914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cms</a:t>
            </a:r>
            <a:r>
              <a:rPr b="1" baseline="30000" i="0" lang="en-US" sz="1600" u="none" cap="none" strike="noStrike">
                <a:solidFill>
                  <a:schemeClr val="dk1"/>
                </a:solidFill>
                <a:latin typeface="Bookman Old Style"/>
                <a:ea typeface="Bookman Old Style"/>
                <a:cs typeface="Bookman Old Style"/>
                <a:sym typeface="Bookman Old Style"/>
              </a:rPr>
              <a:t>-2</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583" name="Google Shape;583;p14"/>
          <p:cNvSpPr txBox="1"/>
          <p:nvPr/>
        </p:nvSpPr>
        <p:spPr>
          <a:xfrm>
            <a:off x="1295400" y="3789822"/>
            <a:ext cx="1143000" cy="5842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man Old Style"/>
                <a:ea typeface="Bookman Old Style"/>
                <a:cs typeface="Bookman Old Style"/>
                <a:sym typeface="Bookman Old Style"/>
              </a:rPr>
              <a:t>Newton (N)</a:t>
            </a:r>
            <a:endParaRPr b="1" i="0" sz="1600" u="none" cap="none" strike="noStrike">
              <a:solidFill>
                <a:srgbClr val="C00000"/>
              </a:solidFill>
              <a:latin typeface="Bookman Old Style"/>
              <a:ea typeface="Bookman Old Style"/>
              <a:cs typeface="Bookman Old Style"/>
              <a:sym typeface="Bookman Old Style"/>
            </a:endParaRPr>
          </a:p>
        </p:txBody>
      </p:sp>
      <p:sp>
        <p:nvSpPr>
          <p:cNvPr id="584" name="Google Shape;584;p14"/>
          <p:cNvSpPr txBox="1"/>
          <p:nvPr/>
        </p:nvSpPr>
        <p:spPr>
          <a:xfrm>
            <a:off x="4572000" y="3766983"/>
            <a:ext cx="1143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man Old Style"/>
                <a:ea typeface="Bookman Old Style"/>
                <a:cs typeface="Bookman Old Style"/>
                <a:sym typeface="Bookman Old Style"/>
              </a:rPr>
              <a:t>dyne</a:t>
            </a:r>
            <a:endParaRPr b="1" i="0" sz="1600" u="none" cap="none" strike="noStrike">
              <a:solidFill>
                <a:srgbClr val="C00000"/>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ppt_w</p:attrName>
                                        </p:attrNameLst>
                                      </p:cBhvr>
                                      <p:tavLst>
                                        <p:tav fmla="" tm="0">
                                          <p:val>
                                            <p:strVal val="0"/>
                                          </p:val>
                                        </p:tav>
                                        <p:tav fmla="" tm="100000">
                                          <p:val>
                                            <p:strVal val="#ppt_w"/>
                                          </p:val>
                                        </p:tav>
                                      </p:tavLst>
                                    </p:anim>
                                    <p:anim calcmode="lin" valueType="num">
                                      <p:cBhvr additive="base">
                                        <p:cTn dur="500"/>
                                        <p:tgtEl>
                                          <p:spTgt spid="5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60"/>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561"/>
                                        </p:tgtEl>
                                        <p:attrNameLst>
                                          <p:attrName>ppt_w</p:attrName>
                                        </p:attrNameLst>
                                      </p:cBhvr>
                                      <p:tavLst>
                                        <p:tav fmla="" tm="0">
                                          <p:val>
                                            <p:strVal val="#ppt_w"/>
                                          </p:val>
                                        </p:tav>
                                        <p:tav fmla="" tm="100000">
                                          <p:val>
                                            <p:strVal val="0"/>
                                          </p:val>
                                        </p:tav>
                                      </p:tavLst>
                                    </p:anim>
                                    <p:anim calcmode="lin" valueType="num">
                                      <p:cBhvr additive="base">
                                        <p:cTn dur="500"/>
                                        <p:tgtEl>
                                          <p:spTgt spid="561"/>
                                        </p:tgtEl>
                                        <p:attrNameLst>
                                          <p:attrName>ppt_h</p:attrName>
                                        </p:attrNameLst>
                                      </p:cBhvr>
                                      <p:tavLst>
                                        <p:tav fmla="" tm="0">
                                          <p:val>
                                            <p:strVal val="#ppt_h"/>
                                          </p:val>
                                        </p:tav>
                                        <p:tav fmla="" tm="100000">
                                          <p:val>
                                            <p:strVal val="0"/>
                                          </p:val>
                                        </p:tav>
                                      </p:tavLst>
                                    </p:anim>
                                    <p:set>
                                      <p:cBhvr>
                                        <p:cTn dur="1" fill="hold">
                                          <p:stCondLst>
                                            <p:cond delay="500"/>
                                          </p:stCondLst>
                                        </p:cTn>
                                        <p:tgtEl>
                                          <p:spTgt spid="5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ppt_w</p:attrName>
                                        </p:attrNameLst>
                                      </p:cBhvr>
                                      <p:tavLst>
                                        <p:tav fmla="" tm="0">
                                          <p:val>
                                            <p:strVal val="0"/>
                                          </p:val>
                                        </p:tav>
                                        <p:tav fmla="" tm="100000">
                                          <p:val>
                                            <p:strVal val="#ppt_w"/>
                                          </p:val>
                                        </p:tav>
                                      </p:tavLst>
                                    </p:anim>
                                    <p:anim calcmode="lin" valueType="num">
                                      <p:cBhvr additive="base">
                                        <p:cTn dur="500"/>
                                        <p:tgtEl>
                                          <p:spTgt spid="5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63"/>
                                        </p:tgtEl>
                                        <p:attrNameLst>
                                          <p:attrName>ppt_w</p:attrName>
                                        </p:attrNameLst>
                                      </p:cBhvr>
                                      <p:tavLst>
                                        <p:tav fmla="" tm="0">
                                          <p:val>
                                            <p:strVal val="#ppt_w"/>
                                          </p:val>
                                        </p:tav>
                                        <p:tav fmla="" tm="100000">
                                          <p:val>
                                            <p:strVal val="0"/>
                                          </p:val>
                                        </p:tav>
                                      </p:tavLst>
                                    </p:anim>
                                    <p:anim calcmode="lin" valueType="num">
                                      <p:cBhvr additive="base">
                                        <p:cTn dur="500"/>
                                        <p:tgtEl>
                                          <p:spTgt spid="563"/>
                                        </p:tgtEl>
                                        <p:attrNameLst>
                                          <p:attrName>ppt_h</p:attrName>
                                        </p:attrNameLst>
                                      </p:cBhvr>
                                      <p:tavLst>
                                        <p:tav fmla="" tm="0">
                                          <p:val>
                                            <p:strVal val="#ppt_h"/>
                                          </p:val>
                                        </p:tav>
                                        <p:tav fmla="" tm="100000">
                                          <p:val>
                                            <p:strVal val="0"/>
                                          </p:val>
                                        </p:tav>
                                      </p:tavLst>
                                    </p:anim>
                                    <p:set>
                                      <p:cBhvr>
                                        <p:cTn dur="1" fill="hold">
                                          <p:stCondLst>
                                            <p:cond delay="500"/>
                                          </p:stCondLst>
                                        </p:cTn>
                                        <p:tgtEl>
                                          <p:spTgt spid="5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500"/>
                                        <p:tgtEl>
                                          <p:spTgt spid="56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ppt_w</p:attrName>
                                        </p:attrNameLst>
                                      </p:cBhvr>
                                      <p:tavLst>
                                        <p:tav fmla="" tm="0">
                                          <p:val>
                                            <p:strVal val="0"/>
                                          </p:val>
                                        </p:tav>
                                        <p:tav fmla="" tm="100000">
                                          <p:val>
                                            <p:strVal val="#ppt_w"/>
                                          </p:val>
                                        </p:tav>
                                      </p:tavLst>
                                    </p:anim>
                                    <p:anim calcmode="lin" valueType="num">
                                      <p:cBhvr additive="base">
                                        <p:cTn dur="500"/>
                                        <p:tgtEl>
                                          <p:spTgt spid="5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68"/>
                                        </p:tgtEl>
                                        <p:attrNameLst>
                                          <p:attrName>ppt_w</p:attrName>
                                        </p:attrNameLst>
                                      </p:cBhvr>
                                      <p:tavLst>
                                        <p:tav fmla="" tm="0">
                                          <p:val>
                                            <p:strVal val="#ppt_w"/>
                                          </p:val>
                                        </p:tav>
                                        <p:tav fmla="" tm="100000">
                                          <p:val>
                                            <p:strVal val="0"/>
                                          </p:val>
                                        </p:tav>
                                      </p:tavLst>
                                    </p:anim>
                                    <p:anim calcmode="lin" valueType="num">
                                      <p:cBhvr additive="base">
                                        <p:cTn dur="500"/>
                                        <p:tgtEl>
                                          <p:spTgt spid="568"/>
                                        </p:tgtEl>
                                        <p:attrNameLst>
                                          <p:attrName>ppt_h</p:attrName>
                                        </p:attrNameLst>
                                      </p:cBhvr>
                                      <p:tavLst>
                                        <p:tav fmla="" tm="0">
                                          <p:val>
                                            <p:strVal val="#ppt_h"/>
                                          </p:val>
                                        </p:tav>
                                        <p:tav fmla="" tm="100000">
                                          <p:val>
                                            <p:strVal val="0"/>
                                          </p:val>
                                        </p:tav>
                                      </p:tavLst>
                                    </p:anim>
                                    <p:set>
                                      <p:cBhvr>
                                        <p:cTn dur="1" fill="hold">
                                          <p:stCondLst>
                                            <p:cond delay="500"/>
                                          </p:stCondLst>
                                        </p:cTn>
                                        <p:tgtEl>
                                          <p:spTgt spid="5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ppt_w</p:attrName>
                                        </p:attrNameLst>
                                      </p:cBhvr>
                                      <p:tavLst>
                                        <p:tav fmla="" tm="0">
                                          <p:val>
                                            <p:strVal val="0"/>
                                          </p:val>
                                        </p:tav>
                                        <p:tav fmla="" tm="100000">
                                          <p:val>
                                            <p:strVal val="#ppt_w"/>
                                          </p:val>
                                        </p:tav>
                                      </p:tavLst>
                                    </p:anim>
                                    <p:anim calcmode="lin" valueType="num">
                                      <p:cBhvr additive="base">
                                        <p:cTn dur="500"/>
                                        <p:tgtEl>
                                          <p:spTgt spid="5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69"/>
                                        </p:tgtEl>
                                        <p:attrNameLst>
                                          <p:attrName>ppt_w</p:attrName>
                                        </p:attrNameLst>
                                      </p:cBhvr>
                                      <p:tavLst>
                                        <p:tav fmla="" tm="0">
                                          <p:val>
                                            <p:strVal val="#ppt_w"/>
                                          </p:val>
                                        </p:tav>
                                        <p:tav fmla="" tm="100000">
                                          <p:val>
                                            <p:strVal val="0"/>
                                          </p:val>
                                        </p:tav>
                                      </p:tavLst>
                                    </p:anim>
                                    <p:anim calcmode="lin" valueType="num">
                                      <p:cBhvr additive="base">
                                        <p:cTn dur="500"/>
                                        <p:tgtEl>
                                          <p:spTgt spid="569"/>
                                        </p:tgtEl>
                                        <p:attrNameLst>
                                          <p:attrName>ppt_h</p:attrName>
                                        </p:attrNameLst>
                                      </p:cBhvr>
                                      <p:tavLst>
                                        <p:tav fmla="" tm="0">
                                          <p:val>
                                            <p:strVal val="#ppt_h"/>
                                          </p:val>
                                        </p:tav>
                                        <p:tav fmla="" tm="100000">
                                          <p:val>
                                            <p:strVal val="0"/>
                                          </p:val>
                                        </p:tav>
                                      </p:tavLst>
                                    </p:anim>
                                    <p:set>
                                      <p:cBhvr>
                                        <p:cTn dur="1" fill="hold">
                                          <p:stCondLst>
                                            <p:cond delay="500"/>
                                          </p:stCondLst>
                                        </p:cTn>
                                        <p:tgtEl>
                                          <p:spTgt spid="5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ppt_w</p:attrName>
                                        </p:attrNameLst>
                                      </p:cBhvr>
                                      <p:tavLst>
                                        <p:tav fmla="" tm="0">
                                          <p:val>
                                            <p:strVal val="0"/>
                                          </p:val>
                                        </p:tav>
                                        <p:tav fmla="" tm="100000">
                                          <p:val>
                                            <p:strVal val="#ppt_w"/>
                                          </p:val>
                                        </p:tav>
                                      </p:tavLst>
                                    </p:anim>
                                    <p:anim calcmode="lin" valueType="num">
                                      <p:cBhvr additive="base">
                                        <p:cTn dur="500"/>
                                        <p:tgtEl>
                                          <p:spTgt spid="5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79"/>
                                        </p:tgtEl>
                                        <p:attrNameLst>
                                          <p:attrName>ppt_w</p:attrName>
                                        </p:attrNameLst>
                                      </p:cBhvr>
                                      <p:tavLst>
                                        <p:tav fmla="" tm="0">
                                          <p:val>
                                            <p:strVal val="#ppt_w"/>
                                          </p:val>
                                        </p:tav>
                                        <p:tav fmla="" tm="100000">
                                          <p:val>
                                            <p:strVal val="0"/>
                                          </p:val>
                                        </p:tav>
                                      </p:tavLst>
                                    </p:anim>
                                    <p:anim calcmode="lin" valueType="num">
                                      <p:cBhvr additive="base">
                                        <p:cTn dur="500"/>
                                        <p:tgtEl>
                                          <p:spTgt spid="579"/>
                                        </p:tgtEl>
                                        <p:attrNameLst>
                                          <p:attrName>ppt_h</p:attrName>
                                        </p:attrNameLst>
                                      </p:cBhvr>
                                      <p:tavLst>
                                        <p:tav fmla="" tm="0">
                                          <p:val>
                                            <p:strVal val="#ppt_h"/>
                                          </p:val>
                                        </p:tav>
                                        <p:tav fmla="" tm="100000">
                                          <p:val>
                                            <p:strVal val="0"/>
                                          </p:val>
                                        </p:tav>
                                      </p:tavLst>
                                    </p:anim>
                                    <p:set>
                                      <p:cBhvr>
                                        <p:cTn dur="1" fill="hold">
                                          <p:stCondLst>
                                            <p:cond delay="500"/>
                                          </p:stCondLst>
                                        </p:cTn>
                                        <p:tgtEl>
                                          <p:spTgt spid="5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ppt_w</p:attrName>
                                        </p:attrNameLst>
                                      </p:cBhvr>
                                      <p:tavLst>
                                        <p:tav fmla="" tm="0">
                                          <p:val>
                                            <p:strVal val="0"/>
                                          </p:val>
                                        </p:tav>
                                        <p:tav fmla="" tm="100000">
                                          <p:val>
                                            <p:strVal val="#ppt_w"/>
                                          </p:val>
                                        </p:tav>
                                      </p:tavLst>
                                    </p:anim>
                                    <p:anim calcmode="lin" valueType="num">
                                      <p:cBhvr additive="base">
                                        <p:cTn dur="500"/>
                                        <p:tgtEl>
                                          <p:spTgt spid="5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80"/>
                                        </p:tgtEl>
                                        <p:attrNameLst>
                                          <p:attrName>ppt_w</p:attrName>
                                        </p:attrNameLst>
                                      </p:cBhvr>
                                      <p:tavLst>
                                        <p:tav fmla="" tm="0">
                                          <p:val>
                                            <p:strVal val="#ppt_w"/>
                                          </p:val>
                                        </p:tav>
                                        <p:tav fmla="" tm="100000">
                                          <p:val>
                                            <p:strVal val="0"/>
                                          </p:val>
                                        </p:tav>
                                      </p:tavLst>
                                    </p:anim>
                                    <p:anim calcmode="lin" valueType="num">
                                      <p:cBhvr additive="base">
                                        <p:cTn dur="500"/>
                                        <p:tgtEl>
                                          <p:spTgt spid="580"/>
                                        </p:tgtEl>
                                        <p:attrNameLst>
                                          <p:attrName>ppt_h</p:attrName>
                                        </p:attrNameLst>
                                      </p:cBhvr>
                                      <p:tavLst>
                                        <p:tav fmla="" tm="0">
                                          <p:val>
                                            <p:strVal val="#ppt_h"/>
                                          </p:val>
                                        </p:tav>
                                        <p:tav fmla="" tm="100000">
                                          <p:val>
                                            <p:strVal val="0"/>
                                          </p:val>
                                        </p:tav>
                                      </p:tavLst>
                                    </p:anim>
                                    <p:set>
                                      <p:cBhvr>
                                        <p:cTn dur="1" fill="hold">
                                          <p:stCondLst>
                                            <p:cond delay="500"/>
                                          </p:stCondLst>
                                        </p:cTn>
                                        <p:tgtEl>
                                          <p:spTgt spid="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500"/>
                                        <p:tgtEl>
                                          <p:spTgt spid="5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500"/>
                                        <p:tgtEl>
                                          <p:spTgt spid="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77"/>
                                        </p:tgtEl>
                                      </p:cBhvr>
                                    </p:animEffect>
                                    <p:set>
                                      <p:cBhvr>
                                        <p:cTn dur="1" fill="hold">
                                          <p:stCondLst>
                                            <p:cond delay="1000"/>
                                          </p:stCondLst>
                                        </p:cTn>
                                        <p:tgtEl>
                                          <p:spTgt spid="5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78"/>
                                        </p:tgtEl>
                                      </p:cBhvr>
                                    </p:animEffect>
                                    <p:set>
                                      <p:cBhvr>
                                        <p:cTn dur="1" fill="hold">
                                          <p:stCondLst>
                                            <p:cond delay="1000"/>
                                          </p:stCondLst>
                                        </p:cTn>
                                        <p:tgtEl>
                                          <p:spTgt spid="578"/>
                                        </p:tgtEl>
                                        <p:attrNameLst>
                                          <p:attrName>style.visibility</p:attrName>
                                        </p:attrNameLst>
                                      </p:cBhvr>
                                      <p:to>
                                        <p:strVal val="hidden"/>
                                      </p:to>
                                    </p:set>
                                  </p:childTnLst>
                                </p:cTn>
                              </p:par>
                              <p:par>
                                <p:cTn fill="hold" nodeType="withEffect" presetClass="entr" presetID="10" presetSubtype="0">
                                  <p:stCondLst>
                                    <p:cond delay="80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81"/>
                                        </p:tgtEl>
                                      </p:cBhvr>
                                    </p:animEffect>
                                    <p:set>
                                      <p:cBhvr>
                                        <p:cTn dur="1" fill="hold">
                                          <p:stCondLst>
                                            <p:cond delay="1000"/>
                                          </p:stCondLst>
                                        </p:cTn>
                                        <p:tgtEl>
                                          <p:spTgt spid="5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82"/>
                                        </p:tgtEl>
                                      </p:cBhvr>
                                    </p:animEffect>
                                    <p:set>
                                      <p:cBhvr>
                                        <p:cTn dur="1" fill="hold">
                                          <p:stCondLst>
                                            <p:cond delay="1000"/>
                                          </p:stCondLst>
                                        </p:cTn>
                                        <p:tgtEl>
                                          <p:spTgt spid="582"/>
                                        </p:tgtEl>
                                        <p:attrNameLst>
                                          <p:attrName>style.visibility</p:attrName>
                                        </p:attrNameLst>
                                      </p:cBhvr>
                                      <p:to>
                                        <p:strVal val="hidden"/>
                                      </p:to>
                                    </p:set>
                                  </p:childTnLst>
                                </p:cTn>
                              </p:par>
                              <p:par>
                                <p:cTn fill="hold" nodeType="withEffect" presetClass="entr" presetID="10" presetSubtype="0">
                                  <p:stCondLst>
                                    <p:cond delay="70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grpSp>
        <p:nvGrpSpPr>
          <p:cNvPr id="589" name="Google Shape;589;p15"/>
          <p:cNvGrpSpPr/>
          <p:nvPr/>
        </p:nvGrpSpPr>
        <p:grpSpPr>
          <a:xfrm>
            <a:off x="1135365" y="179669"/>
            <a:ext cx="6079779" cy="452589"/>
            <a:chOff x="177800" y="597123"/>
            <a:chExt cx="7747000" cy="453008"/>
          </a:xfrm>
        </p:grpSpPr>
        <p:sp>
          <p:nvSpPr>
            <p:cNvPr id="590" name="Google Shape;590;p15"/>
            <p:cNvSpPr/>
            <p:nvPr/>
          </p:nvSpPr>
          <p:spPr>
            <a:xfrm>
              <a:off x="177800" y="597123"/>
              <a:ext cx="7747000" cy="453008"/>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7C5F9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1" name="Google Shape;591;p15"/>
            <p:cNvSpPr txBox="1"/>
            <p:nvPr/>
          </p:nvSpPr>
          <p:spPr>
            <a:xfrm>
              <a:off x="478818" y="629219"/>
              <a:ext cx="73690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953734"/>
                  </a:solidFill>
                  <a:latin typeface="Bookman Old Style"/>
                  <a:ea typeface="Bookman Old Style"/>
                  <a:cs typeface="Bookman Old Style"/>
                  <a:sym typeface="Bookman Old Style"/>
                </a:rPr>
                <a:t>Relation between SI unit &amp; CGS unit of Force</a:t>
              </a:r>
              <a:endParaRPr b="1" i="0" sz="1800" u="none" cap="none" strike="noStrike">
                <a:solidFill>
                  <a:srgbClr val="953734"/>
                </a:solidFill>
                <a:latin typeface="Bookman Old Style"/>
                <a:ea typeface="Bookman Old Style"/>
                <a:cs typeface="Bookman Old Style"/>
                <a:sym typeface="Bookman Old Style"/>
              </a:endParaRPr>
            </a:p>
          </p:txBody>
        </p:sp>
      </p:grpSp>
      <p:sp>
        <p:nvSpPr>
          <p:cNvPr id="592" name="Google Shape;592;p15"/>
          <p:cNvSpPr txBox="1"/>
          <p:nvPr/>
        </p:nvSpPr>
        <p:spPr>
          <a:xfrm>
            <a:off x="3581400" y="953938"/>
            <a:ext cx="30480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Bookman Old Style"/>
                <a:ea typeface="Bookman Old Style"/>
                <a:cs typeface="Bookman Old Style"/>
                <a:sym typeface="Bookman Old Style"/>
              </a:rPr>
              <a:t>F</a:t>
            </a:r>
            <a:endParaRPr b="1" i="0" sz="2800" u="none" cap="none" strike="noStrike">
              <a:solidFill>
                <a:srgbClr val="C00000"/>
              </a:solidFill>
              <a:latin typeface="Bookman Old Style"/>
              <a:ea typeface="Bookman Old Style"/>
              <a:cs typeface="Bookman Old Style"/>
              <a:sym typeface="Bookman Old Style"/>
            </a:endParaRPr>
          </a:p>
        </p:txBody>
      </p:sp>
      <p:sp>
        <p:nvSpPr>
          <p:cNvPr id="593" name="Google Shape;593;p15"/>
          <p:cNvSpPr txBox="1"/>
          <p:nvPr/>
        </p:nvSpPr>
        <p:spPr>
          <a:xfrm>
            <a:off x="3962400" y="953938"/>
            <a:ext cx="30480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Bookman Old Style"/>
                <a:ea typeface="Bookman Old Style"/>
                <a:cs typeface="Bookman Old Style"/>
                <a:sym typeface="Bookman Old Style"/>
              </a:rPr>
              <a:t>=</a:t>
            </a:r>
            <a:endParaRPr b="1" i="0" sz="2800" u="none" cap="none" strike="noStrike">
              <a:solidFill>
                <a:srgbClr val="C00000"/>
              </a:solidFill>
              <a:latin typeface="Bookman Old Style"/>
              <a:ea typeface="Bookman Old Style"/>
              <a:cs typeface="Bookman Old Style"/>
              <a:sym typeface="Bookman Old Style"/>
            </a:endParaRPr>
          </a:p>
        </p:txBody>
      </p:sp>
      <p:sp>
        <p:nvSpPr>
          <p:cNvPr id="594" name="Google Shape;594;p15"/>
          <p:cNvSpPr txBox="1"/>
          <p:nvPr/>
        </p:nvSpPr>
        <p:spPr>
          <a:xfrm>
            <a:off x="4356100" y="953938"/>
            <a:ext cx="83820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C00000"/>
                </a:solidFill>
                <a:latin typeface="Bookman Old Style"/>
                <a:ea typeface="Bookman Old Style"/>
                <a:cs typeface="Bookman Old Style"/>
                <a:sym typeface="Bookman Old Style"/>
              </a:rPr>
              <a:t>ma</a:t>
            </a:r>
            <a:endParaRPr b="1" i="0" sz="2800" u="none" cap="none" strike="noStrike">
              <a:solidFill>
                <a:srgbClr val="C00000"/>
              </a:solidFill>
              <a:latin typeface="Bookman Old Style"/>
              <a:ea typeface="Bookman Old Style"/>
              <a:cs typeface="Bookman Old Style"/>
              <a:sym typeface="Bookman Old Style"/>
            </a:endParaRPr>
          </a:p>
        </p:txBody>
      </p:sp>
      <p:sp>
        <p:nvSpPr>
          <p:cNvPr id="595" name="Google Shape;595;p15"/>
          <p:cNvSpPr txBox="1"/>
          <p:nvPr/>
        </p:nvSpPr>
        <p:spPr>
          <a:xfrm>
            <a:off x="2743200" y="1505936"/>
            <a:ext cx="13716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newton</a:t>
            </a:r>
            <a:endParaRPr b="1" i="0" sz="1600" u="none" cap="none" strike="noStrike">
              <a:solidFill>
                <a:schemeClr val="dk1"/>
              </a:solidFill>
              <a:latin typeface="Bookman Old Style"/>
              <a:ea typeface="Bookman Old Style"/>
              <a:cs typeface="Bookman Old Style"/>
              <a:sym typeface="Bookman Old Style"/>
            </a:endParaRPr>
          </a:p>
        </p:txBody>
      </p:sp>
      <p:sp>
        <p:nvSpPr>
          <p:cNvPr id="596" name="Google Shape;596;p15"/>
          <p:cNvSpPr/>
          <p:nvPr/>
        </p:nvSpPr>
        <p:spPr>
          <a:xfrm>
            <a:off x="685800" y="516253"/>
            <a:ext cx="2286000" cy="1218072"/>
          </a:xfrm>
          <a:prstGeom prst="cloudCallout">
            <a:avLst>
              <a:gd fmla="val 62153" name="adj1"/>
              <a:gd fmla="val 3975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SI unit of Force</a:t>
            </a:r>
            <a:endParaRPr b="0" i="0" sz="1800" u="none" cap="none" strike="noStrike">
              <a:solidFill>
                <a:schemeClr val="dk1"/>
              </a:solidFill>
              <a:latin typeface="Bookman Old Style"/>
              <a:ea typeface="Bookman Old Style"/>
              <a:cs typeface="Bookman Old Style"/>
              <a:sym typeface="Bookman Old Style"/>
            </a:endParaRPr>
          </a:p>
        </p:txBody>
      </p:sp>
      <p:sp>
        <p:nvSpPr>
          <p:cNvPr id="597" name="Google Shape;597;p15"/>
          <p:cNvSpPr txBox="1"/>
          <p:nvPr/>
        </p:nvSpPr>
        <p:spPr>
          <a:xfrm>
            <a:off x="3993572" y="1505936"/>
            <a:ext cx="533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598" name="Google Shape;598;p15"/>
          <p:cNvSpPr txBox="1"/>
          <p:nvPr/>
        </p:nvSpPr>
        <p:spPr>
          <a:xfrm>
            <a:off x="4254500" y="1505936"/>
            <a:ext cx="762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1kg</a:t>
            </a:r>
            <a:endParaRPr b="1" i="0" sz="1600" u="none" cap="none" strike="noStrike">
              <a:solidFill>
                <a:schemeClr val="dk1"/>
              </a:solidFill>
              <a:latin typeface="Bookman Old Style"/>
              <a:ea typeface="Bookman Old Style"/>
              <a:cs typeface="Bookman Old Style"/>
              <a:sym typeface="Bookman Old Style"/>
            </a:endParaRPr>
          </a:p>
        </p:txBody>
      </p:sp>
      <p:sp>
        <p:nvSpPr>
          <p:cNvPr id="599" name="Google Shape;599;p15"/>
          <p:cNvSpPr txBox="1"/>
          <p:nvPr/>
        </p:nvSpPr>
        <p:spPr>
          <a:xfrm>
            <a:off x="4914900" y="1505936"/>
            <a:ext cx="381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1" i="0" sz="1600" u="none" cap="none" strike="noStrike">
              <a:solidFill>
                <a:schemeClr val="dk1"/>
              </a:solidFill>
              <a:latin typeface="Bookman Old Style"/>
              <a:ea typeface="Bookman Old Style"/>
              <a:cs typeface="Bookman Old Style"/>
              <a:sym typeface="Bookman Old Style"/>
            </a:endParaRPr>
          </a:p>
        </p:txBody>
      </p:sp>
      <p:sp>
        <p:nvSpPr>
          <p:cNvPr id="600" name="Google Shape;600;p15"/>
          <p:cNvSpPr txBox="1"/>
          <p:nvPr/>
        </p:nvSpPr>
        <p:spPr>
          <a:xfrm>
            <a:off x="5181600" y="1505936"/>
            <a:ext cx="838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ms</a:t>
            </a:r>
            <a:r>
              <a:rPr b="1" baseline="30000" i="0" lang="en-US" sz="1600" u="none" cap="none" strike="noStrike">
                <a:solidFill>
                  <a:schemeClr val="dk1"/>
                </a:solidFill>
                <a:latin typeface="Bookman Old Style"/>
                <a:ea typeface="Bookman Old Style"/>
                <a:cs typeface="Bookman Old Style"/>
                <a:sym typeface="Bookman Old Style"/>
              </a:rPr>
              <a:t>-2</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601" name="Google Shape;601;p15"/>
          <p:cNvSpPr txBox="1"/>
          <p:nvPr/>
        </p:nvSpPr>
        <p:spPr>
          <a:xfrm>
            <a:off x="3352800" y="2000778"/>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N</a:t>
            </a:r>
            <a:endParaRPr b="1" i="0" sz="1600" u="none" cap="none" strike="noStrike">
              <a:solidFill>
                <a:schemeClr val="dk1"/>
              </a:solidFill>
              <a:latin typeface="Bookman Old Style"/>
              <a:ea typeface="Bookman Old Style"/>
              <a:cs typeface="Bookman Old Style"/>
              <a:sym typeface="Bookman Old Style"/>
            </a:endParaRPr>
          </a:p>
        </p:txBody>
      </p:sp>
      <p:sp>
        <p:nvSpPr>
          <p:cNvPr id="602" name="Google Shape;602;p15"/>
          <p:cNvSpPr txBox="1"/>
          <p:nvPr/>
        </p:nvSpPr>
        <p:spPr>
          <a:xfrm>
            <a:off x="3993572" y="2000778"/>
            <a:ext cx="533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603" name="Google Shape;603;p15"/>
          <p:cNvSpPr txBox="1"/>
          <p:nvPr/>
        </p:nvSpPr>
        <p:spPr>
          <a:xfrm>
            <a:off x="4254500" y="2000778"/>
            <a:ext cx="762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10</a:t>
            </a:r>
            <a:r>
              <a:rPr b="1" baseline="30000" i="0" lang="en-US" sz="1600" u="none" cap="none" strike="noStrike">
                <a:solidFill>
                  <a:schemeClr val="dk1"/>
                </a:solidFill>
                <a:latin typeface="Bookman Old Style"/>
                <a:ea typeface="Bookman Old Style"/>
                <a:cs typeface="Bookman Old Style"/>
                <a:sym typeface="Bookman Old Style"/>
              </a:rPr>
              <a:t>3</a:t>
            </a:r>
            <a:r>
              <a:rPr b="1" i="0" lang="en-US" sz="1600" u="none" cap="none" strike="noStrike">
                <a:solidFill>
                  <a:schemeClr val="dk1"/>
                </a:solidFill>
                <a:latin typeface="Bookman Old Style"/>
                <a:ea typeface="Bookman Old Style"/>
                <a:cs typeface="Bookman Old Style"/>
                <a:sym typeface="Bookman Old Style"/>
              </a:rPr>
              <a:t>g</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604" name="Google Shape;604;p15"/>
          <p:cNvSpPr/>
          <p:nvPr/>
        </p:nvSpPr>
        <p:spPr>
          <a:xfrm>
            <a:off x="6019800" y="744641"/>
            <a:ext cx="2667000" cy="1218072"/>
          </a:xfrm>
          <a:prstGeom prst="cloudCallout">
            <a:avLst>
              <a:gd fmla="val -92133" name="adj1"/>
              <a:gd fmla="val 6475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1 kg = 1000 g.</a:t>
            </a:r>
            <a:endParaRPr b="0" i="0" sz="1800" u="none" cap="none" strike="noStrike">
              <a:solidFill>
                <a:schemeClr val="dk1"/>
              </a:solidFill>
              <a:latin typeface="Bookman Old Style"/>
              <a:ea typeface="Bookman Old Style"/>
              <a:cs typeface="Bookman Old Style"/>
              <a:sym typeface="Bookman Old Style"/>
            </a:endParaRPr>
          </a:p>
        </p:txBody>
      </p:sp>
      <p:sp>
        <p:nvSpPr>
          <p:cNvPr id="605" name="Google Shape;605;p15"/>
          <p:cNvSpPr txBox="1"/>
          <p:nvPr/>
        </p:nvSpPr>
        <p:spPr>
          <a:xfrm>
            <a:off x="4914900" y="2000778"/>
            <a:ext cx="381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1" i="0" sz="1600" u="none" cap="none" strike="noStrike">
              <a:solidFill>
                <a:schemeClr val="dk1"/>
              </a:solidFill>
              <a:latin typeface="Bookman Old Style"/>
              <a:ea typeface="Bookman Old Style"/>
              <a:cs typeface="Bookman Old Style"/>
              <a:sym typeface="Bookman Old Style"/>
            </a:endParaRPr>
          </a:p>
        </p:txBody>
      </p:sp>
      <p:sp>
        <p:nvSpPr>
          <p:cNvPr id="606" name="Google Shape;606;p15"/>
          <p:cNvSpPr txBox="1"/>
          <p:nvPr/>
        </p:nvSpPr>
        <p:spPr>
          <a:xfrm>
            <a:off x="5181600" y="2000778"/>
            <a:ext cx="1447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10</a:t>
            </a:r>
            <a:r>
              <a:rPr b="1" baseline="30000" i="0" lang="en-US" sz="1600" u="none" cap="none" strike="noStrike">
                <a:solidFill>
                  <a:schemeClr val="dk1"/>
                </a:solidFill>
                <a:latin typeface="Bookman Old Style"/>
                <a:ea typeface="Bookman Old Style"/>
                <a:cs typeface="Bookman Old Style"/>
                <a:sym typeface="Bookman Old Style"/>
              </a:rPr>
              <a:t>2</a:t>
            </a:r>
            <a:r>
              <a:rPr b="1" i="0" lang="en-US" sz="1600" u="none" cap="none" strike="noStrike">
                <a:solidFill>
                  <a:schemeClr val="dk1"/>
                </a:solidFill>
                <a:latin typeface="Bookman Old Style"/>
                <a:ea typeface="Bookman Old Style"/>
                <a:cs typeface="Bookman Old Style"/>
                <a:sym typeface="Bookman Old Style"/>
              </a:rPr>
              <a:t> cms</a:t>
            </a:r>
            <a:r>
              <a:rPr b="1" baseline="30000" i="0" lang="en-US" sz="1600" u="none" cap="none" strike="noStrike">
                <a:solidFill>
                  <a:schemeClr val="dk1"/>
                </a:solidFill>
                <a:latin typeface="Bookman Old Style"/>
                <a:ea typeface="Bookman Old Style"/>
                <a:cs typeface="Bookman Old Style"/>
                <a:sym typeface="Bookman Old Style"/>
              </a:rPr>
              <a:t>-2</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607" name="Google Shape;607;p15"/>
          <p:cNvSpPr/>
          <p:nvPr/>
        </p:nvSpPr>
        <p:spPr>
          <a:xfrm>
            <a:off x="5943600" y="896900"/>
            <a:ext cx="2819400" cy="913554"/>
          </a:xfrm>
          <a:prstGeom prst="cloudCallout">
            <a:avLst>
              <a:gd fmla="val -37268" name="adj1"/>
              <a:gd fmla="val 8558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1 m = 100cm.</a:t>
            </a:r>
            <a:endParaRPr b="0" i="0" sz="1800" u="none" cap="none" strike="noStrike">
              <a:solidFill>
                <a:schemeClr val="dk1"/>
              </a:solidFill>
              <a:latin typeface="Bookman Old Style"/>
              <a:ea typeface="Bookman Old Style"/>
              <a:cs typeface="Bookman Old Style"/>
              <a:sym typeface="Bookman Old Style"/>
            </a:endParaRPr>
          </a:p>
        </p:txBody>
      </p:sp>
      <p:sp>
        <p:nvSpPr>
          <p:cNvPr id="608" name="Google Shape;608;p15"/>
          <p:cNvSpPr txBox="1"/>
          <p:nvPr/>
        </p:nvSpPr>
        <p:spPr>
          <a:xfrm>
            <a:off x="2923310" y="2614156"/>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1" i="0" sz="1600" u="none" cap="none" strike="noStrike">
              <a:solidFill>
                <a:schemeClr val="dk1"/>
              </a:solidFill>
              <a:latin typeface="Bookman Old Style"/>
              <a:ea typeface="Bookman Old Style"/>
              <a:cs typeface="Bookman Old Style"/>
              <a:sym typeface="Bookman Old Style"/>
            </a:endParaRPr>
          </a:p>
        </p:txBody>
      </p:sp>
      <p:sp>
        <p:nvSpPr>
          <p:cNvPr id="609" name="Google Shape;609;p15"/>
          <p:cNvSpPr txBox="1"/>
          <p:nvPr/>
        </p:nvSpPr>
        <p:spPr>
          <a:xfrm>
            <a:off x="3366655" y="2614156"/>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N</a:t>
            </a:r>
            <a:endParaRPr b="1" i="0" sz="1600" u="none" cap="none" strike="noStrike">
              <a:solidFill>
                <a:schemeClr val="dk1"/>
              </a:solidFill>
              <a:latin typeface="Bookman Old Style"/>
              <a:ea typeface="Bookman Old Style"/>
              <a:cs typeface="Bookman Old Style"/>
              <a:sym typeface="Bookman Old Style"/>
            </a:endParaRPr>
          </a:p>
        </p:txBody>
      </p:sp>
      <p:sp>
        <p:nvSpPr>
          <p:cNvPr id="610" name="Google Shape;610;p15"/>
          <p:cNvSpPr txBox="1"/>
          <p:nvPr/>
        </p:nvSpPr>
        <p:spPr>
          <a:xfrm>
            <a:off x="4007427" y="2614156"/>
            <a:ext cx="533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611" name="Google Shape;611;p15"/>
          <p:cNvSpPr txBox="1"/>
          <p:nvPr/>
        </p:nvSpPr>
        <p:spPr>
          <a:xfrm>
            <a:off x="4268355" y="2614156"/>
            <a:ext cx="14446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10</a:t>
            </a:r>
            <a:r>
              <a:rPr b="1" baseline="30000" i="0" lang="en-US" sz="1600" u="none" cap="none" strike="noStrike">
                <a:solidFill>
                  <a:schemeClr val="dk1"/>
                </a:solidFill>
                <a:latin typeface="Bookman Old Style"/>
                <a:ea typeface="Bookman Old Style"/>
                <a:cs typeface="Bookman Old Style"/>
                <a:sym typeface="Bookman Old Style"/>
              </a:rPr>
              <a:t>5</a:t>
            </a:r>
            <a:r>
              <a:rPr b="1" i="0" lang="en-US" sz="1600" u="none" cap="none" strike="noStrike">
                <a:solidFill>
                  <a:schemeClr val="dk1"/>
                </a:solidFill>
                <a:latin typeface="Bookman Old Style"/>
                <a:ea typeface="Bookman Old Style"/>
                <a:cs typeface="Bookman Old Style"/>
                <a:sym typeface="Bookman Old Style"/>
              </a:rPr>
              <a:t>g cms</a:t>
            </a:r>
            <a:r>
              <a:rPr b="1" baseline="30000" i="0" lang="en-US" sz="1600" u="none" cap="none" strike="noStrike">
                <a:solidFill>
                  <a:schemeClr val="dk1"/>
                </a:solidFill>
                <a:latin typeface="Bookman Old Style"/>
                <a:ea typeface="Bookman Old Style"/>
                <a:cs typeface="Bookman Old Style"/>
                <a:sym typeface="Bookman Old Style"/>
              </a:rPr>
              <a:t>-2</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612" name="Google Shape;612;p15"/>
          <p:cNvSpPr txBox="1"/>
          <p:nvPr/>
        </p:nvSpPr>
        <p:spPr>
          <a:xfrm>
            <a:off x="2971800" y="3299322"/>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1" i="0" sz="1600" u="none" cap="none" strike="noStrike">
              <a:solidFill>
                <a:schemeClr val="dk1"/>
              </a:solidFill>
              <a:latin typeface="Bookman Old Style"/>
              <a:ea typeface="Bookman Old Style"/>
              <a:cs typeface="Bookman Old Style"/>
              <a:sym typeface="Bookman Old Style"/>
            </a:endParaRPr>
          </a:p>
        </p:txBody>
      </p:sp>
      <p:sp>
        <p:nvSpPr>
          <p:cNvPr id="613" name="Google Shape;613;p15"/>
          <p:cNvSpPr txBox="1"/>
          <p:nvPr/>
        </p:nvSpPr>
        <p:spPr>
          <a:xfrm>
            <a:off x="3415145" y="3299322"/>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N</a:t>
            </a:r>
            <a:endParaRPr b="1" i="0" sz="1600" u="none" cap="none" strike="noStrike">
              <a:solidFill>
                <a:schemeClr val="dk1"/>
              </a:solidFill>
              <a:latin typeface="Bookman Old Style"/>
              <a:ea typeface="Bookman Old Style"/>
              <a:cs typeface="Bookman Old Style"/>
              <a:sym typeface="Bookman Old Style"/>
            </a:endParaRPr>
          </a:p>
        </p:txBody>
      </p:sp>
      <p:sp>
        <p:nvSpPr>
          <p:cNvPr id="614" name="Google Shape;614;p15"/>
          <p:cNvSpPr txBox="1"/>
          <p:nvPr/>
        </p:nvSpPr>
        <p:spPr>
          <a:xfrm>
            <a:off x="4055917" y="3299322"/>
            <a:ext cx="533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615" name="Google Shape;615;p15"/>
          <p:cNvSpPr txBox="1"/>
          <p:nvPr/>
        </p:nvSpPr>
        <p:spPr>
          <a:xfrm>
            <a:off x="4316845" y="3299322"/>
            <a:ext cx="14446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10</a:t>
            </a:r>
            <a:r>
              <a:rPr b="1" baseline="30000" i="0" lang="en-US" sz="1600" u="none" cap="none" strike="noStrike">
                <a:solidFill>
                  <a:schemeClr val="dk1"/>
                </a:solidFill>
                <a:latin typeface="Bookman Old Style"/>
                <a:ea typeface="Bookman Old Style"/>
                <a:cs typeface="Bookman Old Style"/>
                <a:sym typeface="Bookman Old Style"/>
              </a:rPr>
              <a:t>5</a:t>
            </a:r>
            <a:r>
              <a:rPr b="1" i="0" lang="en-US" sz="1600" u="none" cap="none" strike="noStrike">
                <a:solidFill>
                  <a:schemeClr val="dk1"/>
                </a:solidFill>
                <a:latin typeface="Bookman Old Style"/>
                <a:ea typeface="Bookman Old Style"/>
                <a:cs typeface="Bookman Old Style"/>
                <a:sym typeface="Bookman Old Style"/>
              </a:rPr>
              <a:t> dyne</a:t>
            </a:r>
            <a:endParaRPr b="1" baseline="30000" i="0" sz="1600" u="none" cap="none" strike="noStrike">
              <a:solidFill>
                <a:schemeClr val="dk1"/>
              </a:solidFill>
              <a:latin typeface="Bookman Old Style"/>
              <a:ea typeface="Bookman Old Style"/>
              <a:cs typeface="Bookman Old Style"/>
              <a:sym typeface="Bookman Old Style"/>
            </a:endParaRPr>
          </a:p>
        </p:txBody>
      </p:sp>
      <p:sp>
        <p:nvSpPr>
          <p:cNvPr id="616" name="Google Shape;616;p15"/>
          <p:cNvSpPr/>
          <p:nvPr/>
        </p:nvSpPr>
        <p:spPr>
          <a:xfrm>
            <a:off x="5181600" y="2495620"/>
            <a:ext cx="3810000" cy="913554"/>
          </a:xfrm>
          <a:prstGeom prst="cloudCallout">
            <a:avLst>
              <a:gd fmla="val -49545" name="adj1"/>
              <a:gd fmla="val 5311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1 g cms</a:t>
            </a:r>
            <a:r>
              <a:rPr b="0" baseline="30000" i="0" lang="en-US" sz="1800" u="none" cap="none" strike="noStrike">
                <a:solidFill>
                  <a:schemeClr val="dk1"/>
                </a:solidFill>
                <a:latin typeface="Bookman Old Style"/>
                <a:ea typeface="Bookman Old Style"/>
                <a:cs typeface="Bookman Old Style"/>
                <a:sym typeface="Bookman Old Style"/>
              </a:rPr>
              <a:t>-2</a:t>
            </a:r>
            <a:r>
              <a:rPr b="0" i="0" lang="en-US" sz="1800" u="none" cap="none" strike="noStrike">
                <a:solidFill>
                  <a:schemeClr val="dk1"/>
                </a:solidFill>
                <a:latin typeface="Bookman Old Style"/>
                <a:ea typeface="Bookman Old Style"/>
                <a:cs typeface="Bookman Old Style"/>
                <a:sym typeface="Bookman Old Style"/>
              </a:rPr>
              <a:t> is nothing but 1 dyne.</a:t>
            </a:r>
            <a:endParaRPr b="0" i="0" sz="1800" u="none" cap="none" strike="noStrike">
              <a:solidFill>
                <a:schemeClr val="dk1"/>
              </a:solidFill>
              <a:latin typeface="Bookman Old Style"/>
              <a:ea typeface="Bookman Old Style"/>
              <a:cs typeface="Bookman Old Style"/>
              <a:sym typeface="Bookman Old Style"/>
            </a:endParaRPr>
          </a:p>
        </p:txBody>
      </p:sp>
      <p:sp>
        <p:nvSpPr>
          <p:cNvPr id="617" name="Google Shape;617;p15"/>
          <p:cNvSpPr/>
          <p:nvPr/>
        </p:nvSpPr>
        <p:spPr>
          <a:xfrm>
            <a:off x="2971800" y="3942081"/>
            <a:ext cx="2590800" cy="473431"/>
          </a:xfrm>
          <a:prstGeom prst="roundRect">
            <a:avLst>
              <a:gd fmla="val 16667" name="adj"/>
            </a:avLst>
          </a:prstGeom>
          <a:solidFill>
            <a:srgbClr val="FFC000"/>
          </a:solidFill>
          <a:ln cap="flat" cmpd="sng" w="9525">
            <a:solidFill>
              <a:srgbClr val="E36C09"/>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8" name="Google Shape;618;p15"/>
          <p:cNvSpPr txBox="1"/>
          <p:nvPr/>
        </p:nvSpPr>
        <p:spPr>
          <a:xfrm>
            <a:off x="2971800" y="3984487"/>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1" i="0" sz="1600" u="none" cap="none" strike="noStrike">
              <a:solidFill>
                <a:schemeClr val="dk1"/>
              </a:solidFill>
              <a:latin typeface="Bookman Old Style"/>
              <a:ea typeface="Bookman Old Style"/>
              <a:cs typeface="Bookman Old Style"/>
              <a:sym typeface="Bookman Old Style"/>
            </a:endParaRPr>
          </a:p>
        </p:txBody>
      </p:sp>
      <p:sp>
        <p:nvSpPr>
          <p:cNvPr id="619" name="Google Shape;619;p15"/>
          <p:cNvSpPr txBox="1"/>
          <p:nvPr/>
        </p:nvSpPr>
        <p:spPr>
          <a:xfrm>
            <a:off x="3415145" y="3984487"/>
            <a:ext cx="685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 N</a:t>
            </a:r>
            <a:endParaRPr b="1" i="0" sz="1600" u="none" cap="none" strike="noStrike">
              <a:solidFill>
                <a:schemeClr val="dk1"/>
              </a:solidFill>
              <a:latin typeface="Bookman Old Style"/>
              <a:ea typeface="Bookman Old Style"/>
              <a:cs typeface="Bookman Old Style"/>
              <a:sym typeface="Bookman Old Style"/>
            </a:endParaRPr>
          </a:p>
        </p:txBody>
      </p:sp>
      <p:sp>
        <p:nvSpPr>
          <p:cNvPr id="620" name="Google Shape;620;p15"/>
          <p:cNvSpPr txBox="1"/>
          <p:nvPr/>
        </p:nvSpPr>
        <p:spPr>
          <a:xfrm>
            <a:off x="4055917" y="3984487"/>
            <a:ext cx="533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621" name="Google Shape;621;p15"/>
          <p:cNvSpPr txBox="1"/>
          <p:nvPr/>
        </p:nvSpPr>
        <p:spPr>
          <a:xfrm>
            <a:off x="4316845" y="3984487"/>
            <a:ext cx="14446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man Old Style"/>
                <a:ea typeface="Bookman Old Style"/>
                <a:cs typeface="Bookman Old Style"/>
                <a:sym typeface="Bookman Old Style"/>
              </a:rPr>
              <a:t>10</a:t>
            </a:r>
            <a:r>
              <a:rPr b="1" baseline="30000" i="0" lang="en-US" sz="1600" u="none" cap="none" strike="noStrike">
                <a:solidFill>
                  <a:schemeClr val="dk1"/>
                </a:solidFill>
                <a:latin typeface="Bookman Old Style"/>
                <a:ea typeface="Bookman Old Style"/>
                <a:cs typeface="Bookman Old Style"/>
                <a:sym typeface="Bookman Old Style"/>
              </a:rPr>
              <a:t>5</a:t>
            </a:r>
            <a:r>
              <a:rPr b="1" i="0" lang="en-US" sz="1600" u="none" cap="none" strike="noStrike">
                <a:solidFill>
                  <a:schemeClr val="dk1"/>
                </a:solidFill>
                <a:latin typeface="Bookman Old Style"/>
                <a:ea typeface="Bookman Old Style"/>
                <a:cs typeface="Bookman Old Style"/>
                <a:sym typeface="Bookman Old Style"/>
              </a:rPr>
              <a:t> dyne</a:t>
            </a:r>
            <a:endParaRPr b="1" baseline="30000" i="0" sz="1600" u="none" cap="none" strike="noStrike">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96"/>
                                        </p:tgtEl>
                                        <p:attrNameLst>
                                          <p:attrName>style.visibility</p:attrName>
                                        </p:attrNameLst>
                                      </p:cBhvr>
                                      <p:to>
                                        <p:strVal val="visible"/>
                                      </p:to>
                                    </p:set>
                                    <p:anim calcmode="lin" valueType="num">
                                      <p:cBhvr additive="base">
                                        <p:cTn dur="500"/>
                                        <p:tgtEl>
                                          <p:spTgt spid="596"/>
                                        </p:tgtEl>
                                        <p:attrNameLst>
                                          <p:attrName>ppt_w</p:attrName>
                                        </p:attrNameLst>
                                      </p:cBhvr>
                                      <p:tavLst>
                                        <p:tav fmla="" tm="0">
                                          <p:val>
                                            <p:strVal val="0"/>
                                          </p:val>
                                        </p:tav>
                                        <p:tav fmla="" tm="100000">
                                          <p:val>
                                            <p:strVal val="#ppt_w"/>
                                          </p:val>
                                        </p:tav>
                                      </p:tavLst>
                                    </p:anim>
                                    <p:anim calcmode="lin" valueType="num">
                                      <p:cBhvr additive="base">
                                        <p:cTn dur="500"/>
                                        <p:tgtEl>
                                          <p:spTgt spid="5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596"/>
                                        </p:tgtEl>
                                        <p:attrNameLst>
                                          <p:attrName>ppt_w</p:attrName>
                                        </p:attrNameLst>
                                      </p:cBhvr>
                                      <p:tavLst>
                                        <p:tav fmla="" tm="0">
                                          <p:val>
                                            <p:strVal val="#ppt_w"/>
                                          </p:val>
                                        </p:tav>
                                        <p:tav fmla="" tm="100000">
                                          <p:val>
                                            <p:strVal val="0"/>
                                          </p:val>
                                        </p:tav>
                                      </p:tavLst>
                                    </p:anim>
                                    <p:anim calcmode="lin" valueType="num">
                                      <p:cBhvr additive="base">
                                        <p:cTn dur="500"/>
                                        <p:tgtEl>
                                          <p:spTgt spid="596"/>
                                        </p:tgtEl>
                                        <p:attrNameLst>
                                          <p:attrName>ppt_h</p:attrName>
                                        </p:attrNameLst>
                                      </p:cBhvr>
                                      <p:tavLst>
                                        <p:tav fmla="" tm="0">
                                          <p:val>
                                            <p:strVal val="#ppt_h"/>
                                          </p:val>
                                        </p:tav>
                                        <p:tav fmla="" tm="100000">
                                          <p:val>
                                            <p:strVal val="0"/>
                                          </p:val>
                                        </p:tav>
                                      </p:tavLst>
                                    </p:anim>
                                    <p:set>
                                      <p:cBhvr>
                                        <p:cTn dur="1" fill="hold">
                                          <p:stCondLst>
                                            <p:cond delay="500"/>
                                          </p:stCondLst>
                                        </p:cTn>
                                        <p:tgtEl>
                                          <p:spTgt spid="5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ppt_w</p:attrName>
                                        </p:attrNameLst>
                                      </p:cBhvr>
                                      <p:tavLst>
                                        <p:tav fmla="" tm="0">
                                          <p:val>
                                            <p:strVal val="0"/>
                                          </p:val>
                                        </p:tav>
                                        <p:tav fmla="" tm="100000">
                                          <p:val>
                                            <p:strVal val="#ppt_w"/>
                                          </p:val>
                                        </p:tav>
                                      </p:tavLst>
                                    </p:anim>
                                    <p:anim calcmode="lin" valueType="num">
                                      <p:cBhvr additive="base">
                                        <p:cTn dur="500"/>
                                        <p:tgtEl>
                                          <p:spTgt spid="6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604"/>
                                        </p:tgtEl>
                                        <p:attrNameLst>
                                          <p:attrName>ppt_w</p:attrName>
                                        </p:attrNameLst>
                                      </p:cBhvr>
                                      <p:tavLst>
                                        <p:tav fmla="" tm="0">
                                          <p:val>
                                            <p:strVal val="#ppt_w"/>
                                          </p:val>
                                        </p:tav>
                                        <p:tav fmla="" tm="100000">
                                          <p:val>
                                            <p:strVal val="0"/>
                                          </p:val>
                                        </p:tav>
                                      </p:tavLst>
                                    </p:anim>
                                    <p:anim calcmode="lin" valueType="num">
                                      <p:cBhvr additive="base">
                                        <p:cTn dur="500"/>
                                        <p:tgtEl>
                                          <p:spTgt spid="604"/>
                                        </p:tgtEl>
                                        <p:attrNameLst>
                                          <p:attrName>ppt_h</p:attrName>
                                        </p:attrNameLst>
                                      </p:cBhvr>
                                      <p:tavLst>
                                        <p:tav fmla="" tm="0">
                                          <p:val>
                                            <p:strVal val="#ppt_h"/>
                                          </p:val>
                                        </p:tav>
                                        <p:tav fmla="" tm="100000">
                                          <p:val>
                                            <p:strVal val="0"/>
                                          </p:val>
                                        </p:tav>
                                      </p:tavLst>
                                    </p:anim>
                                    <p:set>
                                      <p:cBhvr>
                                        <p:cTn dur="1" fill="hold">
                                          <p:stCondLst>
                                            <p:cond delay="500"/>
                                          </p:stCondLst>
                                        </p:cTn>
                                        <p:tgtEl>
                                          <p:spTgt spid="6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500"/>
                                        <p:tgtEl>
                                          <p:spTgt spid="607"/>
                                        </p:tgtEl>
                                        <p:attrNameLst>
                                          <p:attrName>ppt_w</p:attrName>
                                        </p:attrNameLst>
                                      </p:cBhvr>
                                      <p:tavLst>
                                        <p:tav fmla="" tm="0">
                                          <p:val>
                                            <p:strVal val="0"/>
                                          </p:val>
                                        </p:tav>
                                        <p:tav fmla="" tm="100000">
                                          <p:val>
                                            <p:strVal val="#ppt_w"/>
                                          </p:val>
                                        </p:tav>
                                      </p:tavLst>
                                    </p:anim>
                                    <p:anim calcmode="lin" valueType="num">
                                      <p:cBhvr additive="base">
                                        <p:cTn dur="500"/>
                                        <p:tgtEl>
                                          <p:spTgt spid="60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607"/>
                                        </p:tgtEl>
                                        <p:attrNameLst>
                                          <p:attrName>ppt_w</p:attrName>
                                        </p:attrNameLst>
                                      </p:cBhvr>
                                      <p:tavLst>
                                        <p:tav fmla="" tm="0">
                                          <p:val>
                                            <p:strVal val="#ppt_w"/>
                                          </p:val>
                                        </p:tav>
                                        <p:tav fmla="" tm="100000">
                                          <p:val>
                                            <p:strVal val="0"/>
                                          </p:val>
                                        </p:tav>
                                      </p:tavLst>
                                    </p:anim>
                                    <p:anim calcmode="lin" valueType="num">
                                      <p:cBhvr additive="base">
                                        <p:cTn dur="500"/>
                                        <p:tgtEl>
                                          <p:spTgt spid="607"/>
                                        </p:tgtEl>
                                        <p:attrNameLst>
                                          <p:attrName>ppt_h</p:attrName>
                                        </p:attrNameLst>
                                      </p:cBhvr>
                                      <p:tavLst>
                                        <p:tav fmla="" tm="0">
                                          <p:val>
                                            <p:strVal val="#ppt_h"/>
                                          </p:val>
                                        </p:tav>
                                        <p:tav fmla="" tm="100000">
                                          <p:val>
                                            <p:strVal val="0"/>
                                          </p:val>
                                        </p:tav>
                                      </p:tavLst>
                                    </p:anim>
                                    <p:set>
                                      <p:cBhvr>
                                        <p:cTn dur="1" fill="hold">
                                          <p:stCondLst>
                                            <p:cond delay="500"/>
                                          </p:stCondLst>
                                        </p:cTn>
                                        <p:tgtEl>
                                          <p:spTgt spid="6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500"/>
                                        <p:tgtEl>
                                          <p:spTgt spid="616"/>
                                        </p:tgtEl>
                                        <p:attrNameLst>
                                          <p:attrName>ppt_w</p:attrName>
                                        </p:attrNameLst>
                                      </p:cBhvr>
                                      <p:tavLst>
                                        <p:tav fmla="" tm="0">
                                          <p:val>
                                            <p:strVal val="0"/>
                                          </p:val>
                                        </p:tav>
                                        <p:tav fmla="" tm="100000">
                                          <p:val>
                                            <p:strVal val="#ppt_w"/>
                                          </p:val>
                                        </p:tav>
                                      </p:tavLst>
                                    </p:anim>
                                    <p:anim calcmode="lin" valueType="num">
                                      <p:cBhvr additive="base">
                                        <p:cTn dur="500"/>
                                        <p:tgtEl>
                                          <p:spTgt spid="61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616"/>
                                        </p:tgtEl>
                                        <p:attrNameLst>
                                          <p:attrName>ppt_w</p:attrName>
                                        </p:attrNameLst>
                                      </p:cBhvr>
                                      <p:tavLst>
                                        <p:tav fmla="" tm="0">
                                          <p:val>
                                            <p:strVal val="#ppt_w"/>
                                          </p:val>
                                        </p:tav>
                                        <p:tav fmla="" tm="100000">
                                          <p:val>
                                            <p:strVal val="0"/>
                                          </p:val>
                                        </p:tav>
                                      </p:tavLst>
                                    </p:anim>
                                    <p:anim calcmode="lin" valueType="num">
                                      <p:cBhvr additive="base">
                                        <p:cTn dur="500"/>
                                        <p:tgtEl>
                                          <p:spTgt spid="616"/>
                                        </p:tgtEl>
                                        <p:attrNameLst>
                                          <p:attrName>ppt_h</p:attrName>
                                        </p:attrNameLst>
                                      </p:cBhvr>
                                      <p:tavLst>
                                        <p:tav fmla="" tm="0">
                                          <p:val>
                                            <p:strVal val="#ppt_h"/>
                                          </p:val>
                                        </p:tav>
                                        <p:tav fmla="" tm="100000">
                                          <p:val>
                                            <p:strVal val="0"/>
                                          </p:val>
                                        </p:tav>
                                      </p:tavLst>
                                    </p:anim>
                                    <p:set>
                                      <p:cBhvr>
                                        <p:cTn dur="1" fill="hold">
                                          <p:stCondLst>
                                            <p:cond delay="500"/>
                                          </p:stCondLst>
                                        </p:cTn>
                                        <p:tgtEl>
                                          <p:spTgt spid="6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
          <p:cNvSpPr txBox="1"/>
          <p:nvPr/>
        </p:nvSpPr>
        <p:spPr>
          <a:xfrm>
            <a:off x="357160" y="171515"/>
            <a:ext cx="81439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Bodoni"/>
                <a:ea typeface="Bodoni"/>
                <a:cs typeface="Bodoni"/>
                <a:sym typeface="Bodoni"/>
              </a:rPr>
              <a:t>Newton’s third law of motion:</a:t>
            </a:r>
            <a:endParaRPr b="1" i="0" sz="3600" u="none" cap="none" strike="noStrike">
              <a:solidFill>
                <a:srgbClr val="C00000"/>
              </a:solidFill>
              <a:latin typeface="Bodoni"/>
              <a:ea typeface="Bodoni"/>
              <a:cs typeface="Bodoni"/>
              <a:sym typeface="Bodoni"/>
            </a:endParaRPr>
          </a:p>
        </p:txBody>
      </p:sp>
      <p:pic>
        <p:nvPicPr>
          <p:cNvPr descr="Rocket-03-june.gif" id="627" name="Google Shape;627;p16"/>
          <p:cNvPicPr preferRelativeResize="0"/>
          <p:nvPr/>
        </p:nvPicPr>
        <p:blipFill rotWithShape="1">
          <a:blip r:embed="rId3">
            <a:alphaModFix/>
          </a:blip>
          <a:srcRect b="0" l="0" r="0" t="0"/>
          <a:stretch/>
        </p:blipFill>
        <p:spPr>
          <a:xfrm>
            <a:off x="685800" y="1810455"/>
            <a:ext cx="4214842" cy="2973818"/>
          </a:xfrm>
          <a:prstGeom prst="rect">
            <a:avLst/>
          </a:prstGeom>
          <a:noFill/>
          <a:ln>
            <a:noFill/>
          </a:ln>
        </p:spPr>
      </p:pic>
      <p:sp>
        <p:nvSpPr>
          <p:cNvPr id="628" name="Google Shape;628;p16"/>
          <p:cNvSpPr txBox="1"/>
          <p:nvPr/>
        </p:nvSpPr>
        <p:spPr>
          <a:xfrm>
            <a:off x="228600" y="754158"/>
            <a:ext cx="8382000"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 third law of motion states that when one object exerts a force on another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object, the second object instantaneously exerts a force back on the first. </a:t>
            </a:r>
            <a:endParaRPr b="0" i="0" sz="1600" u="none" cap="none" strike="noStrike">
              <a:solidFill>
                <a:schemeClr val="dk1"/>
              </a:solidFill>
              <a:latin typeface="Bookman Old Style"/>
              <a:ea typeface="Bookman Old Style"/>
              <a:cs typeface="Bookman Old Style"/>
              <a:sym typeface="Bookman Old Style"/>
            </a:endParaRPr>
          </a:p>
        </p:txBody>
      </p:sp>
      <p:sp>
        <p:nvSpPr>
          <p:cNvPr id="629" name="Google Shape;629;p16"/>
          <p:cNvSpPr txBox="1"/>
          <p:nvPr/>
        </p:nvSpPr>
        <p:spPr>
          <a:xfrm>
            <a:off x="238126" y="1292834"/>
            <a:ext cx="684847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These two forces are equal in magnitude but opposite in direction. </a:t>
            </a:r>
            <a:endParaRPr b="0" i="0" sz="1600" u="none" cap="none" strike="noStrike">
              <a:solidFill>
                <a:schemeClr val="dk1"/>
              </a:solidFill>
              <a:latin typeface="Bookman Old Style"/>
              <a:ea typeface="Bookman Old Style"/>
              <a:cs typeface="Bookman Old Style"/>
              <a:sym typeface="Bookman Old Style"/>
            </a:endParaRPr>
          </a:p>
        </p:txBody>
      </p:sp>
      <p:sp>
        <p:nvSpPr>
          <p:cNvPr id="630" name="Google Shape;630;p16"/>
          <p:cNvSpPr/>
          <p:nvPr/>
        </p:nvSpPr>
        <p:spPr>
          <a:xfrm>
            <a:off x="4914900" y="1201419"/>
            <a:ext cx="4191000" cy="2589319"/>
          </a:xfrm>
          <a:prstGeom prst="cloudCallout">
            <a:avLst>
              <a:gd fmla="val -118668" name="adj1"/>
              <a:gd fmla="val 63344"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The rocket exerts a downward force on the gases. The gases in turn exerts an equal and opposite force which will propel the rocket in to the space.</a:t>
            </a:r>
            <a:endParaRPr b="1" i="0" sz="1600" u="none" cap="none" strike="noStrike">
              <a:solidFill>
                <a:schemeClr val="lt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ppt_w</p:attrName>
                                        </p:attrNameLst>
                                      </p:cBhvr>
                                      <p:tavLst>
                                        <p:tav fmla="" tm="0">
                                          <p:val>
                                            <p:strVal val="0"/>
                                          </p:val>
                                        </p:tav>
                                        <p:tav fmla="" tm="100000">
                                          <p:val>
                                            <p:strVal val="#ppt_w"/>
                                          </p:val>
                                        </p:tav>
                                      </p:tavLst>
                                    </p:anim>
                                    <p:anim calcmode="lin" valueType="num">
                                      <p:cBhvr additive="base">
                                        <p:cTn dur="500"/>
                                        <p:tgtEl>
                                          <p:spTgt spid="62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animEffect filter="fade" transition="in">
                                      <p:cBhvr>
                                        <p:cTn dur="500"/>
                                        <p:tgtEl>
                                          <p:spTgt spid="6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animEffect filter="fade" transition="in">
                                      <p:cBhvr>
                                        <p:cTn dur="500"/>
                                        <p:tgtEl>
                                          <p:spTgt spid="6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500"/>
                                        <p:tgtEl>
                                          <p:spTgt spid="627"/>
                                        </p:tgtEl>
                                        <p:attrNameLst>
                                          <p:attrName>ppt_w</p:attrName>
                                        </p:attrNameLst>
                                      </p:cBhvr>
                                      <p:tavLst>
                                        <p:tav fmla="" tm="0">
                                          <p:val>
                                            <p:strVal val="0"/>
                                          </p:val>
                                        </p:tav>
                                        <p:tav fmla="" tm="100000">
                                          <p:val>
                                            <p:strVal val="#ppt_w"/>
                                          </p:val>
                                        </p:tav>
                                      </p:tavLst>
                                    </p:anim>
                                    <p:anim calcmode="lin" valueType="num">
                                      <p:cBhvr additive="base">
                                        <p:cTn dur="500"/>
                                        <p:tgtEl>
                                          <p:spTgt spid="62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30"/>
                                        </p:tgtEl>
                                      </p:cBhvr>
                                    </p:animEffect>
                                    <p:set>
                                      <p:cBhvr>
                                        <p:cTn dur="1" fill="hold">
                                          <p:stCondLst>
                                            <p:cond delay="500"/>
                                          </p:stCondLst>
                                        </p:cTn>
                                        <p:tgtEl>
                                          <p:spTgt spid="6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descr="C:\Users\ad\Desktop\boy\boy1.jpg" id="635" name="Google Shape;635;p17"/>
          <p:cNvPicPr preferRelativeResize="0"/>
          <p:nvPr/>
        </p:nvPicPr>
        <p:blipFill rotWithShape="1">
          <a:blip r:embed="rId3">
            <a:alphaModFix/>
          </a:blip>
          <a:srcRect b="14080" l="16866" r="9719" t="6666"/>
          <a:stretch/>
        </p:blipFill>
        <p:spPr>
          <a:xfrm>
            <a:off x="1397000" y="1277548"/>
            <a:ext cx="4699000" cy="3620117"/>
          </a:xfrm>
          <a:prstGeom prst="rect">
            <a:avLst/>
          </a:prstGeom>
          <a:noFill/>
          <a:ln>
            <a:noFill/>
          </a:ln>
        </p:spPr>
      </p:pic>
      <p:pic>
        <p:nvPicPr>
          <p:cNvPr descr="C:\Users\ad\Desktop\boy\boy2.jpg" id="636" name="Google Shape;636;p17"/>
          <p:cNvPicPr preferRelativeResize="0"/>
          <p:nvPr/>
        </p:nvPicPr>
        <p:blipFill rotWithShape="1">
          <a:blip r:embed="rId4">
            <a:alphaModFix/>
          </a:blip>
          <a:srcRect b="14080" l="16866" r="9719" t="6666"/>
          <a:stretch/>
        </p:blipFill>
        <p:spPr>
          <a:xfrm>
            <a:off x="1397000" y="1277548"/>
            <a:ext cx="4699000" cy="3620117"/>
          </a:xfrm>
          <a:prstGeom prst="rect">
            <a:avLst/>
          </a:prstGeom>
          <a:noFill/>
          <a:ln>
            <a:noFill/>
          </a:ln>
        </p:spPr>
      </p:pic>
      <p:pic>
        <p:nvPicPr>
          <p:cNvPr descr="C:\Users\ad\Desktop\boy\boy3.jpg" id="637" name="Google Shape;637;p17"/>
          <p:cNvPicPr preferRelativeResize="0"/>
          <p:nvPr/>
        </p:nvPicPr>
        <p:blipFill rotWithShape="1">
          <a:blip r:embed="rId5">
            <a:alphaModFix/>
          </a:blip>
          <a:srcRect b="14080" l="16866" r="9719" t="6666"/>
          <a:stretch/>
        </p:blipFill>
        <p:spPr>
          <a:xfrm>
            <a:off x="1397000" y="1277548"/>
            <a:ext cx="4699000" cy="3620117"/>
          </a:xfrm>
          <a:prstGeom prst="rect">
            <a:avLst/>
          </a:prstGeom>
          <a:noFill/>
          <a:ln>
            <a:noFill/>
          </a:ln>
        </p:spPr>
      </p:pic>
      <p:pic>
        <p:nvPicPr>
          <p:cNvPr descr="C:\Users\ad\Desktop\boy\boy4.jpg" id="638" name="Google Shape;638;p17"/>
          <p:cNvPicPr preferRelativeResize="0"/>
          <p:nvPr/>
        </p:nvPicPr>
        <p:blipFill rotWithShape="1">
          <a:blip r:embed="rId6">
            <a:alphaModFix/>
          </a:blip>
          <a:srcRect b="14080" l="16866" r="9719" t="6666"/>
          <a:stretch/>
        </p:blipFill>
        <p:spPr>
          <a:xfrm>
            <a:off x="1397000" y="1277548"/>
            <a:ext cx="4699000" cy="3620117"/>
          </a:xfrm>
          <a:prstGeom prst="rect">
            <a:avLst/>
          </a:prstGeom>
          <a:noFill/>
          <a:ln>
            <a:noFill/>
          </a:ln>
        </p:spPr>
      </p:pic>
      <p:pic>
        <p:nvPicPr>
          <p:cNvPr descr="C:\Users\ad\Desktop\boy\boy5.jpg" id="639" name="Google Shape;639;p17"/>
          <p:cNvPicPr preferRelativeResize="0"/>
          <p:nvPr/>
        </p:nvPicPr>
        <p:blipFill rotWithShape="1">
          <a:blip r:embed="rId6">
            <a:alphaModFix/>
          </a:blip>
          <a:srcRect b="14080" l="16866" r="9719" t="6666"/>
          <a:stretch/>
        </p:blipFill>
        <p:spPr>
          <a:xfrm>
            <a:off x="1397000" y="1277548"/>
            <a:ext cx="4699000" cy="3620117"/>
          </a:xfrm>
          <a:prstGeom prst="rect">
            <a:avLst/>
          </a:prstGeom>
          <a:noFill/>
          <a:ln>
            <a:noFill/>
          </a:ln>
        </p:spPr>
      </p:pic>
      <p:pic>
        <p:nvPicPr>
          <p:cNvPr descr="C:\Users\ad\Desktop\boy\boy6.jpg" id="640" name="Google Shape;640;p17"/>
          <p:cNvPicPr preferRelativeResize="0"/>
          <p:nvPr/>
        </p:nvPicPr>
        <p:blipFill rotWithShape="1">
          <a:blip r:embed="rId7">
            <a:alphaModFix/>
          </a:blip>
          <a:srcRect b="14080" l="16866" r="9722" t="6666"/>
          <a:stretch/>
        </p:blipFill>
        <p:spPr>
          <a:xfrm>
            <a:off x="1397000" y="1277548"/>
            <a:ext cx="4699000" cy="3620117"/>
          </a:xfrm>
          <a:prstGeom prst="rect">
            <a:avLst/>
          </a:prstGeom>
          <a:noFill/>
          <a:ln>
            <a:noFill/>
          </a:ln>
        </p:spPr>
      </p:pic>
      <p:pic>
        <p:nvPicPr>
          <p:cNvPr descr="C:\Users\ad\Desktop\boy\boy7.jpg" id="641" name="Google Shape;641;p17"/>
          <p:cNvPicPr preferRelativeResize="0"/>
          <p:nvPr/>
        </p:nvPicPr>
        <p:blipFill rotWithShape="1">
          <a:blip r:embed="rId8">
            <a:alphaModFix/>
          </a:blip>
          <a:srcRect b="14080" l="16866" r="9719" t="6666"/>
          <a:stretch/>
        </p:blipFill>
        <p:spPr>
          <a:xfrm>
            <a:off x="1397000" y="1277548"/>
            <a:ext cx="4699000" cy="3620117"/>
          </a:xfrm>
          <a:prstGeom prst="rect">
            <a:avLst/>
          </a:prstGeom>
          <a:noFill/>
          <a:ln>
            <a:noFill/>
          </a:ln>
        </p:spPr>
      </p:pic>
      <p:pic>
        <p:nvPicPr>
          <p:cNvPr descr="C:\Users\ad\Desktop\boy\boy8.jpg" id="642" name="Google Shape;642;p17"/>
          <p:cNvPicPr preferRelativeResize="0"/>
          <p:nvPr/>
        </p:nvPicPr>
        <p:blipFill rotWithShape="1">
          <a:blip r:embed="rId9">
            <a:alphaModFix/>
          </a:blip>
          <a:srcRect b="14080" l="16866" r="9719" t="6666"/>
          <a:stretch/>
        </p:blipFill>
        <p:spPr>
          <a:xfrm>
            <a:off x="1397000" y="1277548"/>
            <a:ext cx="4699000" cy="3620117"/>
          </a:xfrm>
          <a:prstGeom prst="rect">
            <a:avLst/>
          </a:prstGeom>
          <a:noFill/>
          <a:ln>
            <a:noFill/>
          </a:ln>
        </p:spPr>
      </p:pic>
      <p:pic>
        <p:nvPicPr>
          <p:cNvPr descr="C:\Users\ad\Desktop\boy\boy9.jpg" id="643" name="Google Shape;643;p17"/>
          <p:cNvPicPr preferRelativeResize="0"/>
          <p:nvPr/>
        </p:nvPicPr>
        <p:blipFill rotWithShape="1">
          <a:blip r:embed="rId10">
            <a:alphaModFix/>
          </a:blip>
          <a:srcRect b="14080" l="16866" r="9719" t="6666"/>
          <a:stretch/>
        </p:blipFill>
        <p:spPr>
          <a:xfrm>
            <a:off x="1397000" y="1277548"/>
            <a:ext cx="4699000" cy="3620117"/>
          </a:xfrm>
          <a:prstGeom prst="rect">
            <a:avLst/>
          </a:prstGeom>
          <a:noFill/>
          <a:ln>
            <a:noFill/>
          </a:ln>
        </p:spPr>
      </p:pic>
      <p:pic>
        <p:nvPicPr>
          <p:cNvPr descr="C:\Users\ad\Desktop\boy\boy10.jpg" id="644" name="Google Shape;644;p17"/>
          <p:cNvPicPr preferRelativeResize="0"/>
          <p:nvPr/>
        </p:nvPicPr>
        <p:blipFill rotWithShape="1">
          <a:blip r:embed="rId11">
            <a:alphaModFix/>
          </a:blip>
          <a:srcRect b="14080" l="16866" r="9719" t="6666"/>
          <a:stretch/>
        </p:blipFill>
        <p:spPr>
          <a:xfrm>
            <a:off x="1397000" y="1277548"/>
            <a:ext cx="4699000" cy="3620117"/>
          </a:xfrm>
          <a:prstGeom prst="rect">
            <a:avLst/>
          </a:prstGeom>
          <a:noFill/>
          <a:ln>
            <a:noFill/>
          </a:ln>
        </p:spPr>
      </p:pic>
      <p:pic>
        <p:nvPicPr>
          <p:cNvPr descr="C:\Users\ad\Desktop\boy\boy11.jpg" id="645" name="Google Shape;645;p17"/>
          <p:cNvPicPr preferRelativeResize="0"/>
          <p:nvPr/>
        </p:nvPicPr>
        <p:blipFill rotWithShape="1">
          <a:blip r:embed="rId12">
            <a:alphaModFix/>
          </a:blip>
          <a:srcRect b="14080" l="16866" r="9719" t="6666"/>
          <a:stretch/>
        </p:blipFill>
        <p:spPr>
          <a:xfrm>
            <a:off x="1397000" y="1277548"/>
            <a:ext cx="4699000" cy="3620117"/>
          </a:xfrm>
          <a:prstGeom prst="rect">
            <a:avLst/>
          </a:prstGeom>
          <a:noFill/>
          <a:ln>
            <a:noFill/>
          </a:ln>
        </p:spPr>
      </p:pic>
      <p:pic>
        <p:nvPicPr>
          <p:cNvPr descr="C:\Users\ad\Desktop\boy\boy12.jpg" id="646" name="Google Shape;646;p17"/>
          <p:cNvPicPr preferRelativeResize="0"/>
          <p:nvPr/>
        </p:nvPicPr>
        <p:blipFill rotWithShape="1">
          <a:blip r:embed="rId13">
            <a:alphaModFix/>
          </a:blip>
          <a:srcRect b="14080" l="16866" r="9719" t="6666"/>
          <a:stretch/>
        </p:blipFill>
        <p:spPr>
          <a:xfrm>
            <a:off x="1397000" y="1277548"/>
            <a:ext cx="4699000" cy="3620117"/>
          </a:xfrm>
          <a:prstGeom prst="rect">
            <a:avLst/>
          </a:prstGeom>
          <a:noFill/>
          <a:ln>
            <a:noFill/>
          </a:ln>
        </p:spPr>
      </p:pic>
      <p:pic>
        <p:nvPicPr>
          <p:cNvPr descr="C:\Users\ad\Desktop\boy\boy1.jpg" id="647" name="Google Shape;647;p17"/>
          <p:cNvPicPr preferRelativeResize="0"/>
          <p:nvPr/>
        </p:nvPicPr>
        <p:blipFill rotWithShape="1">
          <a:blip r:embed="rId3">
            <a:alphaModFix/>
          </a:blip>
          <a:srcRect b="14080" l="16866" r="9719" t="6666"/>
          <a:stretch/>
        </p:blipFill>
        <p:spPr>
          <a:xfrm>
            <a:off x="1397000" y="1277548"/>
            <a:ext cx="4699000" cy="3620117"/>
          </a:xfrm>
          <a:prstGeom prst="rect">
            <a:avLst/>
          </a:prstGeom>
          <a:noFill/>
          <a:ln>
            <a:noFill/>
          </a:ln>
        </p:spPr>
      </p:pic>
      <p:pic>
        <p:nvPicPr>
          <p:cNvPr descr="C:\Users\ad\Desktop\boy\boy2.jpg" id="648" name="Google Shape;648;p17"/>
          <p:cNvPicPr preferRelativeResize="0"/>
          <p:nvPr/>
        </p:nvPicPr>
        <p:blipFill rotWithShape="1">
          <a:blip r:embed="rId4">
            <a:alphaModFix/>
          </a:blip>
          <a:srcRect b="14080" l="16866" r="9719" t="6666"/>
          <a:stretch/>
        </p:blipFill>
        <p:spPr>
          <a:xfrm>
            <a:off x="1397000" y="1277548"/>
            <a:ext cx="4699000" cy="3620117"/>
          </a:xfrm>
          <a:prstGeom prst="rect">
            <a:avLst/>
          </a:prstGeom>
          <a:noFill/>
          <a:ln>
            <a:noFill/>
          </a:ln>
        </p:spPr>
      </p:pic>
      <p:pic>
        <p:nvPicPr>
          <p:cNvPr descr="C:\Users\ad\Desktop\boy\boy3.jpg" id="649" name="Google Shape;649;p17"/>
          <p:cNvPicPr preferRelativeResize="0"/>
          <p:nvPr/>
        </p:nvPicPr>
        <p:blipFill rotWithShape="1">
          <a:blip r:embed="rId5">
            <a:alphaModFix/>
          </a:blip>
          <a:srcRect b="14080" l="16866" r="9719" t="6666"/>
          <a:stretch/>
        </p:blipFill>
        <p:spPr>
          <a:xfrm>
            <a:off x="1397000" y="1277548"/>
            <a:ext cx="4699000" cy="3620117"/>
          </a:xfrm>
          <a:prstGeom prst="rect">
            <a:avLst/>
          </a:prstGeom>
          <a:noFill/>
          <a:ln>
            <a:noFill/>
          </a:ln>
        </p:spPr>
      </p:pic>
      <p:pic>
        <p:nvPicPr>
          <p:cNvPr descr="C:\Users\ad\Desktop\boy\boy4.jpg" id="650" name="Google Shape;650;p17"/>
          <p:cNvPicPr preferRelativeResize="0"/>
          <p:nvPr/>
        </p:nvPicPr>
        <p:blipFill rotWithShape="1">
          <a:blip r:embed="rId6">
            <a:alphaModFix/>
          </a:blip>
          <a:srcRect b="14080" l="16866" r="9719" t="6666"/>
          <a:stretch/>
        </p:blipFill>
        <p:spPr>
          <a:xfrm>
            <a:off x="1397000" y="1277548"/>
            <a:ext cx="4699000" cy="3620117"/>
          </a:xfrm>
          <a:prstGeom prst="rect">
            <a:avLst/>
          </a:prstGeom>
          <a:noFill/>
          <a:ln>
            <a:noFill/>
          </a:ln>
        </p:spPr>
      </p:pic>
      <p:pic>
        <p:nvPicPr>
          <p:cNvPr descr="C:\Users\ad\Desktop\boy\boy5.jpg" id="651" name="Google Shape;651;p17"/>
          <p:cNvPicPr preferRelativeResize="0"/>
          <p:nvPr/>
        </p:nvPicPr>
        <p:blipFill rotWithShape="1">
          <a:blip r:embed="rId6">
            <a:alphaModFix/>
          </a:blip>
          <a:srcRect b="14080" l="16866" r="9719" t="6666"/>
          <a:stretch/>
        </p:blipFill>
        <p:spPr>
          <a:xfrm>
            <a:off x="1397000" y="1277548"/>
            <a:ext cx="4699000" cy="3620117"/>
          </a:xfrm>
          <a:prstGeom prst="rect">
            <a:avLst/>
          </a:prstGeom>
          <a:noFill/>
          <a:ln>
            <a:noFill/>
          </a:ln>
        </p:spPr>
      </p:pic>
      <p:pic>
        <p:nvPicPr>
          <p:cNvPr descr="C:\Users\ad\Desktop\boy\boy6.jpg" id="652" name="Google Shape;652;p17"/>
          <p:cNvPicPr preferRelativeResize="0"/>
          <p:nvPr/>
        </p:nvPicPr>
        <p:blipFill rotWithShape="1">
          <a:blip r:embed="rId7">
            <a:alphaModFix/>
          </a:blip>
          <a:srcRect b="14080" l="16866" r="9719" t="6666"/>
          <a:stretch/>
        </p:blipFill>
        <p:spPr>
          <a:xfrm>
            <a:off x="1397000" y="1277548"/>
            <a:ext cx="4699000" cy="3620117"/>
          </a:xfrm>
          <a:prstGeom prst="rect">
            <a:avLst/>
          </a:prstGeom>
          <a:noFill/>
          <a:ln>
            <a:noFill/>
          </a:ln>
        </p:spPr>
      </p:pic>
      <p:pic>
        <p:nvPicPr>
          <p:cNvPr descr="C:\Users\ad\Desktop\boy\boy7.jpg" id="653" name="Google Shape;653;p17"/>
          <p:cNvPicPr preferRelativeResize="0"/>
          <p:nvPr/>
        </p:nvPicPr>
        <p:blipFill rotWithShape="1">
          <a:blip r:embed="rId8">
            <a:alphaModFix/>
          </a:blip>
          <a:srcRect b="14080" l="16866" r="9719" t="6666"/>
          <a:stretch/>
        </p:blipFill>
        <p:spPr>
          <a:xfrm>
            <a:off x="1397000" y="1277548"/>
            <a:ext cx="4699000" cy="3620117"/>
          </a:xfrm>
          <a:prstGeom prst="rect">
            <a:avLst/>
          </a:prstGeom>
          <a:noFill/>
          <a:ln>
            <a:noFill/>
          </a:ln>
        </p:spPr>
      </p:pic>
      <p:pic>
        <p:nvPicPr>
          <p:cNvPr descr="C:\Users\ad\Desktop\boy\boy8.jpg" id="654" name="Google Shape;654;p17"/>
          <p:cNvPicPr preferRelativeResize="0"/>
          <p:nvPr/>
        </p:nvPicPr>
        <p:blipFill rotWithShape="1">
          <a:blip r:embed="rId9">
            <a:alphaModFix/>
          </a:blip>
          <a:srcRect b="14080" l="16866" r="9719" t="6666"/>
          <a:stretch/>
        </p:blipFill>
        <p:spPr>
          <a:xfrm>
            <a:off x="1397000" y="1277548"/>
            <a:ext cx="4699000" cy="3620117"/>
          </a:xfrm>
          <a:prstGeom prst="rect">
            <a:avLst/>
          </a:prstGeom>
          <a:noFill/>
          <a:ln>
            <a:noFill/>
          </a:ln>
        </p:spPr>
      </p:pic>
      <p:pic>
        <p:nvPicPr>
          <p:cNvPr descr="C:\Users\ad\Desktop\boy\boy9.jpg" id="655" name="Google Shape;655;p17"/>
          <p:cNvPicPr preferRelativeResize="0"/>
          <p:nvPr/>
        </p:nvPicPr>
        <p:blipFill rotWithShape="1">
          <a:blip r:embed="rId10">
            <a:alphaModFix/>
          </a:blip>
          <a:srcRect b="14080" l="16866" r="9719" t="6666"/>
          <a:stretch/>
        </p:blipFill>
        <p:spPr>
          <a:xfrm>
            <a:off x="1397000" y="1277548"/>
            <a:ext cx="4699000" cy="3620117"/>
          </a:xfrm>
          <a:prstGeom prst="rect">
            <a:avLst/>
          </a:prstGeom>
          <a:noFill/>
          <a:ln>
            <a:noFill/>
          </a:ln>
        </p:spPr>
      </p:pic>
      <p:pic>
        <p:nvPicPr>
          <p:cNvPr descr="C:\Users\ad\Desktop\boy\boy10.jpg" id="656" name="Google Shape;656;p17"/>
          <p:cNvPicPr preferRelativeResize="0"/>
          <p:nvPr/>
        </p:nvPicPr>
        <p:blipFill rotWithShape="1">
          <a:blip r:embed="rId11">
            <a:alphaModFix/>
          </a:blip>
          <a:srcRect b="14080" l="16866" r="9719" t="6666"/>
          <a:stretch/>
        </p:blipFill>
        <p:spPr>
          <a:xfrm>
            <a:off x="1397000" y="1277548"/>
            <a:ext cx="4699000" cy="3620117"/>
          </a:xfrm>
          <a:prstGeom prst="rect">
            <a:avLst/>
          </a:prstGeom>
          <a:noFill/>
          <a:ln>
            <a:noFill/>
          </a:ln>
        </p:spPr>
      </p:pic>
      <p:pic>
        <p:nvPicPr>
          <p:cNvPr descr="C:\Users\ad\Desktop\boy\boy11.jpg" id="657" name="Google Shape;657;p17"/>
          <p:cNvPicPr preferRelativeResize="0"/>
          <p:nvPr/>
        </p:nvPicPr>
        <p:blipFill rotWithShape="1">
          <a:blip r:embed="rId12">
            <a:alphaModFix/>
          </a:blip>
          <a:srcRect b="14080" l="16866" r="9719" t="6666"/>
          <a:stretch/>
        </p:blipFill>
        <p:spPr>
          <a:xfrm>
            <a:off x="1397000" y="1277548"/>
            <a:ext cx="4699000" cy="3620117"/>
          </a:xfrm>
          <a:prstGeom prst="rect">
            <a:avLst/>
          </a:prstGeom>
          <a:noFill/>
          <a:ln>
            <a:noFill/>
          </a:ln>
        </p:spPr>
      </p:pic>
      <p:pic>
        <p:nvPicPr>
          <p:cNvPr descr="C:\Users\ad\Desktop\boy\boy12.jpg" id="658" name="Google Shape;658;p17"/>
          <p:cNvPicPr preferRelativeResize="0"/>
          <p:nvPr/>
        </p:nvPicPr>
        <p:blipFill rotWithShape="1">
          <a:blip r:embed="rId13">
            <a:alphaModFix/>
          </a:blip>
          <a:srcRect b="14080" l="16866" r="9719" t="6666"/>
          <a:stretch/>
        </p:blipFill>
        <p:spPr>
          <a:xfrm>
            <a:off x="1397000" y="1277548"/>
            <a:ext cx="4699000" cy="3620117"/>
          </a:xfrm>
          <a:prstGeom prst="rect">
            <a:avLst/>
          </a:prstGeom>
          <a:noFill/>
          <a:ln>
            <a:noFill/>
          </a:ln>
        </p:spPr>
      </p:pic>
      <p:pic>
        <p:nvPicPr>
          <p:cNvPr descr="C:\Users\ad\Desktop\boy\boy1.jpg" id="659" name="Google Shape;659;p17"/>
          <p:cNvPicPr preferRelativeResize="0"/>
          <p:nvPr/>
        </p:nvPicPr>
        <p:blipFill rotWithShape="1">
          <a:blip r:embed="rId3">
            <a:alphaModFix/>
          </a:blip>
          <a:srcRect b="14080" l="16866" r="9719" t="6666"/>
          <a:stretch/>
        </p:blipFill>
        <p:spPr>
          <a:xfrm>
            <a:off x="1397000" y="1277548"/>
            <a:ext cx="4699000" cy="3620117"/>
          </a:xfrm>
          <a:prstGeom prst="rect">
            <a:avLst/>
          </a:prstGeom>
          <a:noFill/>
          <a:ln>
            <a:noFill/>
          </a:ln>
        </p:spPr>
      </p:pic>
      <p:pic>
        <p:nvPicPr>
          <p:cNvPr descr="C:\Users\ad\Desktop\boy\boy2.jpg" id="660" name="Google Shape;660;p17"/>
          <p:cNvPicPr preferRelativeResize="0"/>
          <p:nvPr/>
        </p:nvPicPr>
        <p:blipFill rotWithShape="1">
          <a:blip r:embed="rId4">
            <a:alphaModFix/>
          </a:blip>
          <a:srcRect b="14080" l="16866" r="9719" t="6666"/>
          <a:stretch/>
        </p:blipFill>
        <p:spPr>
          <a:xfrm>
            <a:off x="1397000" y="1277548"/>
            <a:ext cx="4699000" cy="3620117"/>
          </a:xfrm>
          <a:prstGeom prst="rect">
            <a:avLst/>
          </a:prstGeom>
          <a:noFill/>
          <a:ln>
            <a:noFill/>
          </a:ln>
        </p:spPr>
      </p:pic>
      <p:pic>
        <p:nvPicPr>
          <p:cNvPr descr="C:\Users\ad\Desktop\boy\boy3.jpg" id="661" name="Google Shape;661;p17"/>
          <p:cNvPicPr preferRelativeResize="0"/>
          <p:nvPr/>
        </p:nvPicPr>
        <p:blipFill rotWithShape="1">
          <a:blip r:embed="rId5">
            <a:alphaModFix/>
          </a:blip>
          <a:srcRect b="14080" l="16866" r="9719" t="6666"/>
          <a:stretch/>
        </p:blipFill>
        <p:spPr>
          <a:xfrm>
            <a:off x="1397000" y="1277548"/>
            <a:ext cx="4699000" cy="3620117"/>
          </a:xfrm>
          <a:prstGeom prst="rect">
            <a:avLst/>
          </a:prstGeom>
          <a:noFill/>
          <a:ln>
            <a:noFill/>
          </a:ln>
        </p:spPr>
      </p:pic>
      <p:pic>
        <p:nvPicPr>
          <p:cNvPr descr="C:\Users\ad\Desktop\boy\boy4.jpg" id="662" name="Google Shape;662;p17"/>
          <p:cNvPicPr preferRelativeResize="0"/>
          <p:nvPr/>
        </p:nvPicPr>
        <p:blipFill rotWithShape="1">
          <a:blip r:embed="rId6">
            <a:alphaModFix/>
          </a:blip>
          <a:srcRect b="14080" l="16866" r="9719" t="6666"/>
          <a:stretch/>
        </p:blipFill>
        <p:spPr>
          <a:xfrm>
            <a:off x="1397000" y="1277548"/>
            <a:ext cx="4699000" cy="3620117"/>
          </a:xfrm>
          <a:prstGeom prst="rect">
            <a:avLst/>
          </a:prstGeom>
          <a:noFill/>
          <a:ln>
            <a:noFill/>
          </a:ln>
        </p:spPr>
      </p:pic>
      <p:pic>
        <p:nvPicPr>
          <p:cNvPr descr="C:\Users\ad\Desktop\boy\boy5.jpg" id="663" name="Google Shape;663;p17"/>
          <p:cNvPicPr preferRelativeResize="0"/>
          <p:nvPr/>
        </p:nvPicPr>
        <p:blipFill rotWithShape="1">
          <a:blip r:embed="rId6">
            <a:alphaModFix/>
          </a:blip>
          <a:srcRect b="14078" l="16865" r="9721" t="6667"/>
          <a:stretch/>
        </p:blipFill>
        <p:spPr>
          <a:xfrm>
            <a:off x="1397000" y="1277548"/>
            <a:ext cx="4699000" cy="3620117"/>
          </a:xfrm>
          <a:prstGeom prst="rect">
            <a:avLst/>
          </a:prstGeom>
          <a:noFill/>
          <a:ln>
            <a:noFill/>
          </a:ln>
        </p:spPr>
      </p:pic>
      <p:pic>
        <p:nvPicPr>
          <p:cNvPr descr="C:\Users\ad\Desktop\boy\boy6.jpg" id="664" name="Google Shape;664;p17"/>
          <p:cNvPicPr preferRelativeResize="0"/>
          <p:nvPr/>
        </p:nvPicPr>
        <p:blipFill rotWithShape="1">
          <a:blip r:embed="rId7">
            <a:alphaModFix/>
          </a:blip>
          <a:srcRect b="14080" l="16866" r="9719" t="6666"/>
          <a:stretch/>
        </p:blipFill>
        <p:spPr>
          <a:xfrm>
            <a:off x="1397000" y="1277548"/>
            <a:ext cx="4699000" cy="3620117"/>
          </a:xfrm>
          <a:prstGeom prst="rect">
            <a:avLst/>
          </a:prstGeom>
          <a:noFill/>
          <a:ln>
            <a:noFill/>
          </a:ln>
        </p:spPr>
      </p:pic>
      <p:pic>
        <p:nvPicPr>
          <p:cNvPr descr="C:\Users\ad\Desktop\boy\boy7.jpg" id="665" name="Google Shape;665;p17"/>
          <p:cNvPicPr preferRelativeResize="0"/>
          <p:nvPr/>
        </p:nvPicPr>
        <p:blipFill rotWithShape="1">
          <a:blip r:embed="rId8">
            <a:alphaModFix/>
          </a:blip>
          <a:srcRect b="14080" l="16866" r="9719" t="6666"/>
          <a:stretch/>
        </p:blipFill>
        <p:spPr>
          <a:xfrm>
            <a:off x="1397000" y="1277548"/>
            <a:ext cx="4699000" cy="3620117"/>
          </a:xfrm>
          <a:prstGeom prst="rect">
            <a:avLst/>
          </a:prstGeom>
          <a:noFill/>
          <a:ln>
            <a:noFill/>
          </a:ln>
        </p:spPr>
      </p:pic>
      <p:pic>
        <p:nvPicPr>
          <p:cNvPr descr="C:\Users\ad\Desktop\boy\boy8.jpg" id="666" name="Google Shape;666;p17"/>
          <p:cNvPicPr preferRelativeResize="0"/>
          <p:nvPr/>
        </p:nvPicPr>
        <p:blipFill rotWithShape="1">
          <a:blip r:embed="rId9">
            <a:alphaModFix/>
          </a:blip>
          <a:srcRect b="14080" l="16866" r="9719" t="6666"/>
          <a:stretch/>
        </p:blipFill>
        <p:spPr>
          <a:xfrm>
            <a:off x="1397000" y="1277548"/>
            <a:ext cx="4699000" cy="3620117"/>
          </a:xfrm>
          <a:prstGeom prst="rect">
            <a:avLst/>
          </a:prstGeom>
          <a:noFill/>
          <a:ln>
            <a:noFill/>
          </a:ln>
        </p:spPr>
      </p:pic>
      <p:pic>
        <p:nvPicPr>
          <p:cNvPr descr="C:\Users\ad\Desktop\boy\boy9.jpg" id="667" name="Google Shape;667;p17"/>
          <p:cNvPicPr preferRelativeResize="0"/>
          <p:nvPr/>
        </p:nvPicPr>
        <p:blipFill rotWithShape="1">
          <a:blip r:embed="rId10">
            <a:alphaModFix/>
          </a:blip>
          <a:srcRect b="14080" l="16866" r="9719" t="6666"/>
          <a:stretch/>
        </p:blipFill>
        <p:spPr>
          <a:xfrm>
            <a:off x="1397000" y="1277548"/>
            <a:ext cx="4699000" cy="3620117"/>
          </a:xfrm>
          <a:prstGeom prst="rect">
            <a:avLst/>
          </a:prstGeom>
          <a:noFill/>
          <a:ln>
            <a:noFill/>
          </a:ln>
        </p:spPr>
      </p:pic>
      <p:pic>
        <p:nvPicPr>
          <p:cNvPr descr="C:\Users\ad\Desktop\boy\boy10.jpg" id="668" name="Google Shape;668;p17"/>
          <p:cNvPicPr preferRelativeResize="0"/>
          <p:nvPr/>
        </p:nvPicPr>
        <p:blipFill rotWithShape="1">
          <a:blip r:embed="rId11">
            <a:alphaModFix/>
          </a:blip>
          <a:srcRect b="14080" l="16866" r="9719" t="6666"/>
          <a:stretch/>
        </p:blipFill>
        <p:spPr>
          <a:xfrm>
            <a:off x="1397000" y="1277548"/>
            <a:ext cx="4699000" cy="3620117"/>
          </a:xfrm>
          <a:prstGeom prst="rect">
            <a:avLst/>
          </a:prstGeom>
          <a:noFill/>
          <a:ln>
            <a:noFill/>
          </a:ln>
        </p:spPr>
      </p:pic>
      <p:pic>
        <p:nvPicPr>
          <p:cNvPr descr="C:\Users\ad\Desktop\boy\boy11.jpg" id="669" name="Google Shape;669;p17"/>
          <p:cNvPicPr preferRelativeResize="0"/>
          <p:nvPr/>
        </p:nvPicPr>
        <p:blipFill rotWithShape="1">
          <a:blip r:embed="rId12">
            <a:alphaModFix/>
          </a:blip>
          <a:srcRect b="14080" l="16866" r="9719" t="6666"/>
          <a:stretch/>
        </p:blipFill>
        <p:spPr>
          <a:xfrm>
            <a:off x="1397000" y="1277548"/>
            <a:ext cx="4699000" cy="3620117"/>
          </a:xfrm>
          <a:prstGeom prst="rect">
            <a:avLst/>
          </a:prstGeom>
          <a:noFill/>
          <a:ln>
            <a:noFill/>
          </a:ln>
        </p:spPr>
      </p:pic>
      <p:pic>
        <p:nvPicPr>
          <p:cNvPr descr="C:\Users\ad\Desktop\boy\boy12.jpg" id="670" name="Google Shape;670;p17"/>
          <p:cNvPicPr preferRelativeResize="0"/>
          <p:nvPr/>
        </p:nvPicPr>
        <p:blipFill rotWithShape="1">
          <a:blip r:embed="rId13">
            <a:alphaModFix/>
          </a:blip>
          <a:srcRect b="14080" l="16866" r="9719" t="6666"/>
          <a:stretch/>
        </p:blipFill>
        <p:spPr>
          <a:xfrm>
            <a:off x="1397000" y="1277548"/>
            <a:ext cx="4699000" cy="3620117"/>
          </a:xfrm>
          <a:prstGeom prst="rect">
            <a:avLst/>
          </a:prstGeom>
          <a:noFill/>
          <a:ln>
            <a:noFill/>
          </a:ln>
        </p:spPr>
      </p:pic>
      <p:sp>
        <p:nvSpPr>
          <p:cNvPr id="671" name="Google Shape;671;p17"/>
          <p:cNvSpPr/>
          <p:nvPr/>
        </p:nvSpPr>
        <p:spPr>
          <a:xfrm>
            <a:off x="4381500" y="744430"/>
            <a:ext cx="3429000" cy="1827320"/>
          </a:xfrm>
          <a:prstGeom prst="cloudCallout">
            <a:avLst>
              <a:gd fmla="val -50844" name="adj1"/>
              <a:gd fmla="val 7385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Lets us consider this example where the boy is on the trampoline. </a:t>
            </a:r>
            <a:endParaRPr b="0" i="0" sz="1600" u="none" cap="none" strike="noStrike">
              <a:solidFill>
                <a:schemeClr val="dk1"/>
              </a:solidFill>
              <a:latin typeface="Bookman Old Style"/>
              <a:ea typeface="Bookman Old Style"/>
              <a:cs typeface="Bookman Old Style"/>
              <a:sym typeface="Bookman Old Style"/>
            </a:endParaRPr>
          </a:p>
        </p:txBody>
      </p:sp>
      <p:sp>
        <p:nvSpPr>
          <p:cNvPr id="672" name="Google Shape;672;p17"/>
          <p:cNvSpPr/>
          <p:nvPr/>
        </p:nvSpPr>
        <p:spPr>
          <a:xfrm>
            <a:off x="4381500" y="744430"/>
            <a:ext cx="3429000" cy="1827320"/>
          </a:xfrm>
          <a:prstGeom prst="cloudCallout">
            <a:avLst>
              <a:gd fmla="val -49548" name="adj1"/>
              <a:gd fmla="val 7316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When he is jumping he is applying a downward force on the trampoline.</a:t>
            </a:r>
            <a:endParaRPr b="0" i="0" sz="1600" u="none" cap="none" strike="noStrike">
              <a:solidFill>
                <a:schemeClr val="dk1"/>
              </a:solidFill>
              <a:latin typeface="Bookman Old Style"/>
              <a:ea typeface="Bookman Old Style"/>
              <a:cs typeface="Bookman Old Style"/>
              <a:sym typeface="Bookman Old Style"/>
            </a:endParaRPr>
          </a:p>
        </p:txBody>
      </p:sp>
      <p:sp>
        <p:nvSpPr>
          <p:cNvPr id="673" name="Google Shape;673;p17"/>
          <p:cNvSpPr/>
          <p:nvPr/>
        </p:nvSpPr>
        <p:spPr>
          <a:xfrm>
            <a:off x="4127500" y="2667123"/>
            <a:ext cx="152400" cy="875489"/>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p17"/>
          <p:cNvSpPr/>
          <p:nvPr/>
        </p:nvSpPr>
        <p:spPr>
          <a:xfrm>
            <a:off x="4381500" y="744430"/>
            <a:ext cx="3429000" cy="1827320"/>
          </a:xfrm>
          <a:prstGeom prst="cloudCallout">
            <a:avLst>
              <a:gd fmla="val -50659" name="adj1"/>
              <a:gd fmla="val 72467"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Now the trampoline will exert an equal force</a:t>
            </a:r>
            <a:endParaRPr b="0" i="0" sz="1600" u="none" cap="none" strike="noStrike">
              <a:solidFill>
                <a:schemeClr val="dk1"/>
              </a:solidFill>
              <a:latin typeface="Bookman Old Style"/>
              <a:ea typeface="Bookman Old Style"/>
              <a:cs typeface="Bookman Old Style"/>
              <a:sym typeface="Bookman Old Style"/>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 but in the opposite direction. </a:t>
            </a:r>
            <a:endParaRPr b="0" i="0" sz="1600" u="none" cap="none" strike="noStrike">
              <a:solidFill>
                <a:schemeClr val="dk1"/>
              </a:solidFill>
              <a:latin typeface="Bookman Old Style"/>
              <a:ea typeface="Bookman Old Style"/>
              <a:cs typeface="Bookman Old Style"/>
              <a:sym typeface="Bookman Old Style"/>
            </a:endParaRPr>
          </a:p>
        </p:txBody>
      </p:sp>
      <p:sp>
        <p:nvSpPr>
          <p:cNvPr id="675" name="Google Shape;675;p17"/>
          <p:cNvSpPr/>
          <p:nvPr/>
        </p:nvSpPr>
        <p:spPr>
          <a:xfrm rot="10800000">
            <a:off x="4127500" y="2571750"/>
            <a:ext cx="152400" cy="875489"/>
          </a:xfrm>
          <a:prstGeom prst="downArrow">
            <a:avLst>
              <a:gd fmla="val 50000" name="adj1"/>
              <a:gd fmla="val 50000" name="adj2"/>
            </a:avLst>
          </a:prstGeom>
          <a:solidFill>
            <a:srgbClr val="C00000"/>
          </a:solid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scratch-head02.gif" id="676" name="Google Shape;676;p17"/>
          <p:cNvPicPr preferRelativeResize="0"/>
          <p:nvPr/>
        </p:nvPicPr>
        <p:blipFill rotWithShape="1">
          <a:blip r:embed="rId14">
            <a:alphaModFix/>
          </a:blip>
          <a:srcRect b="0" l="0" r="0" t="0"/>
          <a:stretch/>
        </p:blipFill>
        <p:spPr>
          <a:xfrm>
            <a:off x="228600" y="287864"/>
            <a:ext cx="1168400" cy="1109075"/>
          </a:xfrm>
          <a:prstGeom prst="rect">
            <a:avLst/>
          </a:prstGeom>
          <a:noFill/>
          <a:ln>
            <a:noFill/>
          </a:ln>
        </p:spPr>
      </p:pic>
      <p:sp>
        <p:nvSpPr>
          <p:cNvPr id="677" name="Google Shape;677;p17"/>
          <p:cNvSpPr/>
          <p:nvPr/>
        </p:nvSpPr>
        <p:spPr>
          <a:xfrm>
            <a:off x="1676400" y="135605"/>
            <a:ext cx="3429000" cy="1827320"/>
          </a:xfrm>
          <a:prstGeom prst="cloudCallout">
            <a:avLst>
              <a:gd fmla="val -60104" name="adj1"/>
              <a:gd fmla="val -1189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What does Newton want to say in his Third Law????</a:t>
            </a:r>
            <a:endParaRPr b="0" i="0" sz="1600" u="none" cap="none" strike="noStrike">
              <a:solidFill>
                <a:schemeClr val="dk1"/>
              </a:solidFill>
              <a:latin typeface="Bookman Old Style"/>
              <a:ea typeface="Bookman Old Style"/>
              <a:cs typeface="Bookman Old Style"/>
              <a:sym typeface="Bookman Old Style"/>
            </a:endParaRPr>
          </a:p>
        </p:txBody>
      </p:sp>
      <p:sp>
        <p:nvSpPr>
          <p:cNvPr id="678" name="Google Shape;678;p17"/>
          <p:cNvSpPr txBox="1"/>
          <p:nvPr/>
        </p:nvSpPr>
        <p:spPr>
          <a:xfrm>
            <a:off x="76202" y="211735"/>
            <a:ext cx="297179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Bookman Old Style"/>
                <a:ea typeface="Bookman Old Style"/>
                <a:cs typeface="Bookman Old Style"/>
                <a:sym typeface="Bookman Old Style"/>
              </a:rPr>
              <a:t>The Law speaks about : </a:t>
            </a:r>
            <a:endParaRPr b="1" i="0" sz="1800" u="none" cap="none" strike="noStrike">
              <a:solidFill>
                <a:srgbClr val="C00000"/>
              </a:solidFill>
              <a:latin typeface="Bookman Old Style"/>
              <a:ea typeface="Bookman Old Style"/>
              <a:cs typeface="Bookman Old Style"/>
              <a:sym typeface="Bookman Old Style"/>
            </a:endParaRPr>
          </a:p>
        </p:txBody>
      </p:sp>
      <p:sp>
        <p:nvSpPr>
          <p:cNvPr id="679" name="Google Shape;679;p17"/>
          <p:cNvSpPr txBox="1"/>
          <p:nvPr/>
        </p:nvSpPr>
        <p:spPr>
          <a:xfrm>
            <a:off x="101602" y="668512"/>
            <a:ext cx="4698999" cy="3689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Bookman Old Style"/>
                <a:ea typeface="Bookman Old Style"/>
                <a:cs typeface="Bookman Old Style"/>
                <a:sym typeface="Bookman Old Style"/>
              </a:rPr>
              <a:t>Interaction between bodies</a:t>
            </a:r>
            <a:endParaRPr b="1" i="0" sz="1800" u="none" cap="none" strike="noStrike">
              <a:solidFill>
                <a:schemeClr val="dk1"/>
              </a:solidFill>
              <a:latin typeface="Bookman Old Style"/>
              <a:ea typeface="Bookman Old Style"/>
              <a:cs typeface="Bookman Old Style"/>
              <a:sym typeface="Bookman Old Style"/>
            </a:endParaRPr>
          </a:p>
        </p:txBody>
      </p:sp>
      <p:sp>
        <p:nvSpPr>
          <p:cNvPr id="680" name="Google Shape;680;p17"/>
          <p:cNvSpPr/>
          <p:nvPr/>
        </p:nvSpPr>
        <p:spPr>
          <a:xfrm>
            <a:off x="4000500" y="331667"/>
            <a:ext cx="2095500" cy="1153706"/>
          </a:xfrm>
          <a:prstGeom prst="cloudCallout">
            <a:avLst>
              <a:gd fmla="val -66294" name="adj1"/>
              <a:gd fmla="val -1368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Boy and trampoline.</a:t>
            </a:r>
            <a:endParaRPr b="0" i="0" sz="1600" u="none" cap="none" strike="noStrike">
              <a:solidFill>
                <a:schemeClr val="dk1"/>
              </a:solidFill>
              <a:latin typeface="Bookman Old Style"/>
              <a:ea typeface="Bookman Old Style"/>
              <a:cs typeface="Bookman Old Style"/>
              <a:sym typeface="Bookman Old Style"/>
            </a:endParaRPr>
          </a:p>
        </p:txBody>
      </p:sp>
      <p:sp>
        <p:nvSpPr>
          <p:cNvPr id="681" name="Google Shape;681;p17"/>
          <p:cNvSpPr txBox="1"/>
          <p:nvPr/>
        </p:nvSpPr>
        <p:spPr>
          <a:xfrm>
            <a:off x="112488" y="1124324"/>
            <a:ext cx="6669313" cy="3689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Bookman Old Style"/>
                <a:ea typeface="Bookman Old Style"/>
                <a:cs typeface="Bookman Old Style"/>
                <a:sym typeface="Bookman Old Style"/>
              </a:rPr>
              <a:t>Force is never isolated but always exist in pairs.</a:t>
            </a:r>
            <a:endParaRPr b="1" i="0" sz="1800" u="none" cap="none" strike="noStrike">
              <a:solidFill>
                <a:schemeClr val="dk1"/>
              </a:solidFill>
              <a:latin typeface="Bookman Old Style"/>
              <a:ea typeface="Bookman Old Style"/>
              <a:cs typeface="Bookman Old Style"/>
              <a:sym typeface="Bookman Old Style"/>
            </a:endParaRPr>
          </a:p>
        </p:txBody>
      </p:sp>
      <p:sp>
        <p:nvSpPr>
          <p:cNvPr id="682" name="Google Shape;682;p17"/>
          <p:cNvSpPr/>
          <p:nvPr/>
        </p:nvSpPr>
        <p:spPr>
          <a:xfrm>
            <a:off x="838200" y="1513418"/>
            <a:ext cx="2095500" cy="906073"/>
          </a:xfrm>
          <a:prstGeom prst="cloudCallout">
            <a:avLst>
              <a:gd fmla="val 42451" name="adj1"/>
              <a:gd fmla="val -6270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single</a:t>
            </a:r>
            <a:endParaRPr b="0" i="0" sz="1600" u="none" cap="none" strike="noStrike">
              <a:solidFill>
                <a:schemeClr val="dk1"/>
              </a:solidFill>
              <a:latin typeface="Bookman Old Style"/>
              <a:ea typeface="Bookman Old Style"/>
              <a:cs typeface="Bookman Old Style"/>
              <a:sym typeface="Bookman Old Style"/>
            </a:endParaRPr>
          </a:p>
        </p:txBody>
      </p:sp>
      <p:sp>
        <p:nvSpPr>
          <p:cNvPr id="683" name="Google Shape;683;p17"/>
          <p:cNvSpPr/>
          <p:nvPr/>
        </p:nvSpPr>
        <p:spPr>
          <a:xfrm>
            <a:off x="4648200" y="1576519"/>
            <a:ext cx="3048000" cy="1528349"/>
          </a:xfrm>
          <a:prstGeom prst="cloudCallout">
            <a:avLst>
              <a:gd fmla="val -75875" name="adj1"/>
              <a:gd fmla="val -5996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 every action there is a reaction which are equal and opposite.</a:t>
            </a:r>
            <a:endParaRPr b="0" i="0" sz="1600" u="none" cap="none" strike="noStrike">
              <a:solidFill>
                <a:schemeClr val="dk1"/>
              </a:solidFill>
              <a:latin typeface="Bookman Old Style"/>
              <a:ea typeface="Bookman Old Style"/>
              <a:cs typeface="Bookman Old Style"/>
              <a:sym typeface="Bookman Old Style"/>
            </a:endParaRPr>
          </a:p>
        </p:txBody>
      </p:sp>
      <p:pic>
        <p:nvPicPr>
          <p:cNvPr descr="F:\scratch-head02.gif" id="684" name="Google Shape;684;p17"/>
          <p:cNvPicPr preferRelativeResize="0"/>
          <p:nvPr/>
        </p:nvPicPr>
        <p:blipFill rotWithShape="1">
          <a:blip r:embed="rId14">
            <a:alphaModFix/>
          </a:blip>
          <a:srcRect b="0" l="0" r="0" t="0"/>
          <a:stretch/>
        </p:blipFill>
        <p:spPr>
          <a:xfrm>
            <a:off x="188687" y="1558048"/>
            <a:ext cx="1168400" cy="1109075"/>
          </a:xfrm>
          <a:prstGeom prst="rect">
            <a:avLst/>
          </a:prstGeom>
          <a:noFill/>
          <a:ln>
            <a:noFill/>
          </a:ln>
        </p:spPr>
      </p:pic>
      <p:sp>
        <p:nvSpPr>
          <p:cNvPr id="685" name="Google Shape;685;p17"/>
          <p:cNvSpPr/>
          <p:nvPr/>
        </p:nvSpPr>
        <p:spPr>
          <a:xfrm>
            <a:off x="2000250" y="580725"/>
            <a:ext cx="3048000" cy="1528349"/>
          </a:xfrm>
          <a:prstGeom prst="cloudCallout">
            <a:avLst>
              <a:gd fmla="val -71589" name="adj1"/>
              <a:gd fmla="val 4345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If the forces are equal and opposite they should cancel each other.</a:t>
            </a:r>
            <a:endParaRPr b="0" i="0" sz="1600" u="none" cap="none" strike="noStrike">
              <a:solidFill>
                <a:schemeClr val="dk1"/>
              </a:solidFill>
              <a:latin typeface="Bookman Old Style"/>
              <a:ea typeface="Bookman Old Style"/>
              <a:cs typeface="Bookman Old Style"/>
              <a:sym typeface="Bookman Old Style"/>
            </a:endParaRPr>
          </a:p>
        </p:txBody>
      </p:sp>
      <p:sp>
        <p:nvSpPr>
          <p:cNvPr id="686" name="Google Shape;686;p17"/>
          <p:cNvSpPr txBox="1"/>
          <p:nvPr/>
        </p:nvSpPr>
        <p:spPr>
          <a:xfrm>
            <a:off x="141517" y="1544849"/>
            <a:ext cx="6669313" cy="6457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Bookman Old Style"/>
                <a:ea typeface="Bookman Old Style"/>
                <a:cs typeface="Bookman Old Style"/>
                <a:sym typeface="Bookman Old Style"/>
              </a:rPr>
              <a:t>Force, though they are equal and opposite, they never cancel each other.</a:t>
            </a:r>
            <a:endParaRPr b="1" i="0" sz="1800" u="none" cap="none" strike="noStrike">
              <a:solidFill>
                <a:schemeClr val="dk1"/>
              </a:solidFill>
              <a:latin typeface="Bookman Old Style"/>
              <a:ea typeface="Bookman Old Style"/>
              <a:cs typeface="Bookman Old Style"/>
              <a:sym typeface="Bookman Old Style"/>
            </a:endParaRPr>
          </a:p>
        </p:txBody>
      </p:sp>
      <p:sp>
        <p:nvSpPr>
          <p:cNvPr id="687" name="Google Shape;687;p17"/>
          <p:cNvSpPr/>
          <p:nvPr/>
        </p:nvSpPr>
        <p:spPr>
          <a:xfrm>
            <a:off x="4800600" y="2048755"/>
            <a:ext cx="3505200" cy="1888171"/>
          </a:xfrm>
          <a:prstGeom prst="cloudCallout">
            <a:avLst>
              <a:gd fmla="val -75875" name="adj1"/>
              <a:gd fmla="val -5996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As the forces act on different bodies (boy and the trampoline) they do not cancel each other.</a:t>
            </a:r>
            <a:endParaRPr b="0" i="0" sz="1600" u="none" cap="none" strike="noStrike">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500"/>
                                        <p:tgtEl>
                                          <p:spTgt spid="671"/>
                                        </p:tgtEl>
                                        <p:attrNameLst>
                                          <p:attrName>ppt_w</p:attrName>
                                        </p:attrNameLst>
                                      </p:cBhvr>
                                      <p:tavLst>
                                        <p:tav fmla="" tm="0">
                                          <p:val>
                                            <p:strVal val="0"/>
                                          </p:val>
                                        </p:tav>
                                        <p:tav fmla="" tm="100000">
                                          <p:val>
                                            <p:strVal val="#ppt_w"/>
                                          </p:val>
                                        </p:tav>
                                      </p:tavLst>
                                    </p:anim>
                                    <p:anim calcmode="lin" valueType="num">
                                      <p:cBhvr additive="base">
                                        <p:cTn dur="500"/>
                                        <p:tgtEl>
                                          <p:spTgt spid="6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71"/>
                                        </p:tgtEl>
                                      </p:cBhvr>
                                    </p:animEffect>
                                    <p:set>
                                      <p:cBhvr>
                                        <p:cTn dur="1" fill="hold">
                                          <p:stCondLst>
                                            <p:cond delay="500"/>
                                          </p:stCondLst>
                                        </p:cTn>
                                        <p:tgtEl>
                                          <p:spTgt spid="6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
                                        <p:tgtEl>
                                          <p:spTgt spid="636"/>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
                                        <p:tgtEl>
                                          <p:spTgt spid="637"/>
                                        </p:tgtEl>
                                      </p:cBhvr>
                                    </p:animEffect>
                                  </p:childTnLst>
                                </p:cTn>
                              </p:par>
                            </p:childTnLst>
                          </p:cTn>
                        </p:par>
                        <p:par>
                          <p:cTn fill="hold">
                            <p:stCondLst>
                              <p:cond delay="200"/>
                            </p:stCondLst>
                            <p:childTnLst>
                              <p:par>
                                <p:cTn fill="hold" nodeType="afterEffect" presetClass="entr" presetID="23" presetSubtype="16">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500"/>
                                        <p:tgtEl>
                                          <p:spTgt spid="672"/>
                                        </p:tgtEl>
                                        <p:attrNameLst>
                                          <p:attrName>ppt_w</p:attrName>
                                        </p:attrNameLst>
                                      </p:cBhvr>
                                      <p:tavLst>
                                        <p:tav fmla="" tm="0">
                                          <p:val>
                                            <p:strVal val="0"/>
                                          </p:val>
                                        </p:tav>
                                        <p:tav fmla="" tm="100000">
                                          <p:val>
                                            <p:strVal val="#ppt_w"/>
                                          </p:val>
                                        </p:tav>
                                      </p:tavLst>
                                    </p:anim>
                                    <p:anim calcmode="lin" valueType="num">
                                      <p:cBhvr additive="base">
                                        <p:cTn dur="500"/>
                                        <p:tgtEl>
                                          <p:spTgt spid="672"/>
                                        </p:tgtEl>
                                        <p:attrNameLst>
                                          <p:attrName>ppt_h</p:attrName>
                                        </p:attrNameLst>
                                      </p:cBhvr>
                                      <p:tavLst>
                                        <p:tav fmla="" tm="0">
                                          <p:val>
                                            <p:strVal val="0"/>
                                          </p:val>
                                        </p:tav>
                                        <p:tav fmla="" tm="100000">
                                          <p:val>
                                            <p:strVal val="#ppt_h"/>
                                          </p:val>
                                        </p:tav>
                                      </p:tavLst>
                                    </p:anim>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5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72"/>
                                        </p:tgtEl>
                                      </p:cBhvr>
                                    </p:animEffect>
                                    <p:set>
                                      <p:cBhvr>
                                        <p:cTn dur="1" fill="hold">
                                          <p:stCondLst>
                                            <p:cond delay="500"/>
                                          </p:stCondLst>
                                        </p:cTn>
                                        <p:tgtEl>
                                          <p:spTgt spid="6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7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
                                        <p:tgtEl>
                                          <p:spTgt spid="63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
                                        <p:tgtEl>
                                          <p:spTgt spid="639"/>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
                                        <p:tgtEl>
                                          <p:spTgt spid="640"/>
                                        </p:tgtEl>
                                      </p:cBhvr>
                                    </p:animEffect>
                                  </p:childTnLst>
                                </p:cTn>
                              </p:par>
                            </p:childTnLst>
                          </p:cTn>
                        </p:par>
                        <p:par>
                          <p:cTn fill="hold">
                            <p:stCondLst>
                              <p:cond delay="800"/>
                            </p:stCondLst>
                            <p:childTnLst>
                              <p:par>
                                <p:cTn fill="hold" nodeType="afterEffect" presetClass="entr" presetID="23" presetSubtype="16">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500"/>
                                        <p:tgtEl>
                                          <p:spTgt spid="674"/>
                                        </p:tgtEl>
                                        <p:attrNameLst>
                                          <p:attrName>ppt_w</p:attrName>
                                        </p:attrNameLst>
                                      </p:cBhvr>
                                      <p:tavLst>
                                        <p:tav fmla="" tm="0">
                                          <p:val>
                                            <p:strVal val="0"/>
                                          </p:val>
                                        </p:tav>
                                        <p:tav fmla="" tm="100000">
                                          <p:val>
                                            <p:strVal val="#ppt_w"/>
                                          </p:val>
                                        </p:tav>
                                      </p:tavLst>
                                    </p:anim>
                                    <p:anim calcmode="lin" valueType="num">
                                      <p:cBhvr additive="base">
                                        <p:cTn dur="500"/>
                                        <p:tgtEl>
                                          <p:spTgt spid="674"/>
                                        </p:tgtEl>
                                        <p:attrNameLst>
                                          <p:attrName>ppt_h</p:attrName>
                                        </p:attrNameLst>
                                      </p:cBhvr>
                                      <p:tavLst>
                                        <p:tav fmla="" tm="0">
                                          <p:val>
                                            <p:strVal val="0"/>
                                          </p:val>
                                        </p:tav>
                                        <p:tav fmla="" tm="100000">
                                          <p:val>
                                            <p:strVal val="#ppt_h"/>
                                          </p:val>
                                        </p:tav>
                                      </p:tavLst>
                                    </p:anim>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5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74"/>
                                        </p:tgtEl>
                                      </p:cBhvr>
                                    </p:animEffect>
                                    <p:set>
                                      <p:cBhvr>
                                        <p:cTn dur="1" fill="hold">
                                          <p:stCondLst>
                                            <p:cond delay="500"/>
                                          </p:stCondLst>
                                        </p:cTn>
                                        <p:tgtEl>
                                          <p:spTgt spid="674"/>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675"/>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
                                        <p:tgtEl>
                                          <p:spTgt spid="641"/>
                                        </p:tgtEl>
                                      </p:cBhvr>
                                    </p:animEffect>
                                  </p:childTnLst>
                                </p:cTn>
                              </p:par>
                            </p:childTnLst>
                          </p:cTn>
                        </p:par>
                        <p:par>
                          <p:cTn fill="hold">
                            <p:stCondLst>
                              <p:cond delay="601"/>
                            </p:stCondLst>
                            <p:childTnLst>
                              <p:par>
                                <p:cTn fill="hold" nodeType="after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
                                        <p:tgtEl>
                                          <p:spTgt spid="642"/>
                                        </p:tgtEl>
                                      </p:cBhvr>
                                    </p:animEffect>
                                  </p:childTnLst>
                                </p:cTn>
                              </p:par>
                            </p:childTnLst>
                          </p:cTn>
                        </p:par>
                        <p:par>
                          <p:cTn fill="hold">
                            <p:stCondLst>
                              <p:cond delay="701"/>
                            </p:stCondLst>
                            <p:childTnLst>
                              <p:par>
                                <p:cTn fill="hold" nodeType="after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
                                        <p:tgtEl>
                                          <p:spTgt spid="643"/>
                                        </p:tgtEl>
                                      </p:cBhvr>
                                    </p:animEffect>
                                  </p:childTnLst>
                                </p:cTn>
                              </p:par>
                            </p:childTnLst>
                          </p:cTn>
                        </p:par>
                        <p:par>
                          <p:cTn fill="hold">
                            <p:stCondLst>
                              <p:cond delay="801"/>
                            </p:stCondLst>
                            <p:childTnLst>
                              <p:par>
                                <p:cTn fill="hold" nodeType="after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
                                        <p:tgtEl>
                                          <p:spTgt spid="644"/>
                                        </p:tgtEl>
                                      </p:cBhvr>
                                    </p:animEffect>
                                  </p:childTnLst>
                                </p:cTn>
                              </p:par>
                            </p:childTnLst>
                          </p:cTn>
                        </p:par>
                        <p:par>
                          <p:cTn fill="hold">
                            <p:stCondLst>
                              <p:cond delay="901"/>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
                                        <p:tgtEl>
                                          <p:spTgt spid="645"/>
                                        </p:tgtEl>
                                      </p:cBhvr>
                                    </p:animEffec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
                                        <p:tgtEl>
                                          <p:spTgt spid="646"/>
                                        </p:tgtEl>
                                      </p:cBhvr>
                                    </p:animEffect>
                                  </p:childTnLst>
                                </p:cTn>
                              </p:par>
                            </p:childTnLst>
                          </p:cTn>
                        </p:par>
                        <p:par>
                          <p:cTn fill="hold">
                            <p:stCondLst>
                              <p:cond delay="1101"/>
                            </p:stCondLst>
                            <p:childTnLst>
                              <p:par>
                                <p:cTn fill="hold" nodeType="after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
                                        <p:tgtEl>
                                          <p:spTgt spid="647"/>
                                        </p:tgtEl>
                                      </p:cBhvr>
                                    </p:animEffect>
                                  </p:childTnLst>
                                </p:cTn>
                              </p:par>
                            </p:childTnLst>
                          </p:cTn>
                        </p:par>
                        <p:par>
                          <p:cTn fill="hold">
                            <p:stCondLst>
                              <p:cond delay="1201"/>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
                                        <p:tgtEl>
                                          <p:spTgt spid="648"/>
                                        </p:tgtEl>
                                      </p:cBhvr>
                                    </p:animEffect>
                                  </p:childTnLst>
                                </p:cTn>
                              </p:par>
                            </p:childTnLst>
                          </p:cTn>
                        </p:par>
                        <p:par>
                          <p:cTn fill="hold">
                            <p:stCondLst>
                              <p:cond delay="1301"/>
                            </p:stCondLst>
                            <p:childTnLst>
                              <p:par>
                                <p:cTn fill="hold" nodeType="after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
                                        <p:tgtEl>
                                          <p:spTgt spid="649"/>
                                        </p:tgtEl>
                                      </p:cBhvr>
                                    </p:animEffect>
                                  </p:childTnLst>
                                </p:cTn>
                              </p:par>
                            </p:childTnLst>
                          </p:cTn>
                        </p:par>
                        <p:par>
                          <p:cTn fill="hold">
                            <p:stCondLst>
                              <p:cond delay="1401"/>
                            </p:stCondLst>
                            <p:childTnLst>
                              <p:par>
                                <p:cTn fill="hold" nodeType="after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
                                        <p:tgtEl>
                                          <p:spTgt spid="650"/>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
                                        <p:tgtEl>
                                          <p:spTgt spid="651"/>
                                        </p:tgtEl>
                                      </p:cBhvr>
                                    </p:animEffect>
                                  </p:childTnLst>
                                </p:cTn>
                              </p:par>
                            </p:childTnLst>
                          </p:cTn>
                        </p:par>
                        <p:par>
                          <p:cTn fill="hold">
                            <p:stCondLst>
                              <p:cond delay="1601"/>
                            </p:stCondLst>
                            <p:childTnLst>
                              <p:par>
                                <p:cTn fill="hold" nodeType="after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
                                        <p:tgtEl>
                                          <p:spTgt spid="652"/>
                                        </p:tgtEl>
                                      </p:cBhvr>
                                    </p:animEffect>
                                  </p:childTnLst>
                                </p:cTn>
                              </p:par>
                            </p:childTnLst>
                          </p:cTn>
                        </p:par>
                        <p:par>
                          <p:cTn fill="hold">
                            <p:stCondLst>
                              <p:cond delay="1701"/>
                            </p:stCondLst>
                            <p:childTnLst>
                              <p:par>
                                <p:cTn fill="hold" nodeType="after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
                                        <p:tgtEl>
                                          <p:spTgt spid="653"/>
                                        </p:tgtEl>
                                      </p:cBhvr>
                                    </p:animEffect>
                                  </p:childTnLst>
                                </p:cTn>
                              </p:par>
                            </p:childTnLst>
                          </p:cTn>
                        </p:par>
                        <p:par>
                          <p:cTn fill="hold">
                            <p:stCondLst>
                              <p:cond delay="1801"/>
                            </p:stCondLst>
                            <p:childTnLst>
                              <p:par>
                                <p:cTn fill="hold" nodeType="after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
                                        <p:tgtEl>
                                          <p:spTgt spid="654"/>
                                        </p:tgtEl>
                                      </p:cBhvr>
                                    </p:animEffect>
                                  </p:childTnLst>
                                </p:cTn>
                              </p:par>
                            </p:childTnLst>
                          </p:cTn>
                        </p:par>
                        <p:par>
                          <p:cTn fill="hold">
                            <p:stCondLst>
                              <p:cond delay="1901"/>
                            </p:stCondLst>
                            <p:childTnLst>
                              <p:par>
                                <p:cTn fill="hold" nodeType="after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
                                        <p:tgtEl>
                                          <p:spTgt spid="655"/>
                                        </p:tgtEl>
                                      </p:cBhvr>
                                    </p:animEffect>
                                  </p:childTnLst>
                                </p:cTn>
                              </p:par>
                            </p:childTnLst>
                          </p:cTn>
                        </p:par>
                        <p:par>
                          <p:cTn fill="hold">
                            <p:stCondLst>
                              <p:cond delay="2001"/>
                            </p:stCondLst>
                            <p:childTnLst>
                              <p:par>
                                <p:cTn fill="hold" nodeType="after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
                                        <p:tgtEl>
                                          <p:spTgt spid="656"/>
                                        </p:tgtEl>
                                      </p:cBhvr>
                                    </p:animEffect>
                                  </p:childTnLst>
                                </p:cTn>
                              </p:par>
                            </p:childTnLst>
                          </p:cTn>
                        </p:par>
                        <p:par>
                          <p:cTn fill="hold">
                            <p:stCondLst>
                              <p:cond delay="2101"/>
                            </p:stCondLst>
                            <p:childTnLst>
                              <p:par>
                                <p:cTn fill="hold" nodeType="after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
                                        <p:tgtEl>
                                          <p:spTgt spid="657"/>
                                        </p:tgtEl>
                                      </p:cBhvr>
                                    </p:animEffect>
                                  </p:childTnLst>
                                </p:cTn>
                              </p:par>
                            </p:childTnLst>
                          </p:cTn>
                        </p:par>
                        <p:par>
                          <p:cTn fill="hold">
                            <p:stCondLst>
                              <p:cond delay="2201"/>
                            </p:stCondLst>
                            <p:childTnLst>
                              <p:par>
                                <p:cTn fill="hold" nodeType="after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
                                        <p:tgtEl>
                                          <p:spTgt spid="658"/>
                                        </p:tgtEl>
                                      </p:cBhvr>
                                    </p:animEffect>
                                  </p:childTnLst>
                                </p:cTn>
                              </p:par>
                            </p:childTnLst>
                          </p:cTn>
                        </p:par>
                        <p:par>
                          <p:cTn fill="hold">
                            <p:stCondLst>
                              <p:cond delay="2301"/>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
                                        <p:tgtEl>
                                          <p:spTgt spid="659"/>
                                        </p:tgtEl>
                                      </p:cBhvr>
                                    </p:animEffect>
                                  </p:childTnLst>
                                </p:cTn>
                              </p:par>
                            </p:childTnLst>
                          </p:cTn>
                        </p:par>
                        <p:par>
                          <p:cTn fill="hold">
                            <p:stCondLst>
                              <p:cond delay="2401"/>
                            </p:stCondLst>
                            <p:childTnLst>
                              <p:par>
                                <p:cTn fill="hold" nodeType="after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
                                        <p:tgtEl>
                                          <p:spTgt spid="660"/>
                                        </p:tgtEl>
                                      </p:cBhvr>
                                    </p:animEffect>
                                  </p:childTnLst>
                                </p:cTn>
                              </p:par>
                            </p:childTnLst>
                          </p:cTn>
                        </p:par>
                        <p:par>
                          <p:cTn fill="hold">
                            <p:stCondLst>
                              <p:cond delay="2501"/>
                            </p:stCondLst>
                            <p:childTnLst>
                              <p:par>
                                <p:cTn fill="hold" nodeType="after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
                                        <p:tgtEl>
                                          <p:spTgt spid="661"/>
                                        </p:tgtEl>
                                      </p:cBhvr>
                                    </p:animEffect>
                                  </p:childTnLst>
                                </p:cTn>
                              </p:par>
                            </p:childTnLst>
                          </p:cTn>
                        </p:par>
                        <p:par>
                          <p:cTn fill="hold">
                            <p:stCondLst>
                              <p:cond delay="2601"/>
                            </p:stCondLst>
                            <p:childTnLst>
                              <p:par>
                                <p:cTn fill="hold" nodeType="after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
                                        <p:tgtEl>
                                          <p:spTgt spid="662"/>
                                        </p:tgtEl>
                                      </p:cBhvr>
                                    </p:animEffect>
                                  </p:childTnLst>
                                </p:cTn>
                              </p:par>
                            </p:childTnLst>
                          </p:cTn>
                        </p:par>
                        <p:par>
                          <p:cTn fill="hold">
                            <p:stCondLst>
                              <p:cond delay="2701"/>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
                                        <p:tgtEl>
                                          <p:spTgt spid="663"/>
                                        </p:tgtEl>
                                      </p:cBhvr>
                                    </p:animEffect>
                                  </p:childTnLst>
                                </p:cTn>
                              </p:par>
                            </p:childTnLst>
                          </p:cTn>
                        </p:par>
                        <p:par>
                          <p:cTn fill="hold">
                            <p:stCondLst>
                              <p:cond delay="2801"/>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
                                        <p:tgtEl>
                                          <p:spTgt spid="664"/>
                                        </p:tgtEl>
                                      </p:cBhvr>
                                    </p:animEffect>
                                  </p:childTnLst>
                                </p:cTn>
                              </p:par>
                            </p:childTnLst>
                          </p:cTn>
                        </p:par>
                        <p:par>
                          <p:cTn fill="hold">
                            <p:stCondLst>
                              <p:cond delay="2901"/>
                            </p:stCondLst>
                            <p:childTnLst>
                              <p:par>
                                <p:cTn fill="hold" nodeType="after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
                                        <p:tgtEl>
                                          <p:spTgt spid="665"/>
                                        </p:tgtEl>
                                      </p:cBhvr>
                                    </p:animEffect>
                                  </p:childTnLst>
                                </p:cTn>
                              </p:par>
                            </p:childTnLst>
                          </p:cTn>
                        </p:par>
                        <p:par>
                          <p:cTn fill="hold">
                            <p:stCondLst>
                              <p:cond delay="3001"/>
                            </p:stCondLst>
                            <p:childTnLst>
                              <p:par>
                                <p:cTn fill="hold" nodeType="after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
                                        <p:tgtEl>
                                          <p:spTgt spid="666"/>
                                        </p:tgtEl>
                                      </p:cBhvr>
                                    </p:animEffect>
                                  </p:childTnLst>
                                </p:cTn>
                              </p:par>
                            </p:childTnLst>
                          </p:cTn>
                        </p:par>
                        <p:par>
                          <p:cTn fill="hold">
                            <p:stCondLst>
                              <p:cond delay="3101"/>
                            </p:stCondLst>
                            <p:childTnLst>
                              <p:par>
                                <p:cTn fill="hold" nodeType="after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
                                        <p:tgtEl>
                                          <p:spTgt spid="667"/>
                                        </p:tgtEl>
                                      </p:cBhvr>
                                    </p:animEffect>
                                  </p:childTnLst>
                                </p:cTn>
                              </p:par>
                            </p:childTnLst>
                          </p:cTn>
                        </p:par>
                        <p:par>
                          <p:cTn fill="hold">
                            <p:stCondLst>
                              <p:cond delay="3201"/>
                            </p:stCondLst>
                            <p:childTnLst>
                              <p:par>
                                <p:cTn fill="hold" nodeType="after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
                                        <p:tgtEl>
                                          <p:spTgt spid="668"/>
                                        </p:tgtEl>
                                      </p:cBhvr>
                                    </p:animEffect>
                                  </p:childTnLst>
                                </p:cTn>
                              </p:par>
                            </p:childTnLst>
                          </p:cTn>
                        </p:par>
                        <p:par>
                          <p:cTn fill="hold">
                            <p:stCondLst>
                              <p:cond delay="3301"/>
                            </p:stCondLst>
                            <p:childTnLst>
                              <p:par>
                                <p:cTn fill="hold" nodeType="after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
                                        <p:tgtEl>
                                          <p:spTgt spid="669"/>
                                        </p:tgtEl>
                                      </p:cBhvr>
                                    </p:animEffect>
                                  </p:childTnLst>
                                </p:cTn>
                              </p:par>
                            </p:childTnLst>
                          </p:cTn>
                        </p:par>
                        <p:par>
                          <p:cTn fill="hold">
                            <p:stCondLst>
                              <p:cond delay="3401"/>
                            </p:stCondLst>
                            <p:childTnLst>
                              <p:par>
                                <p:cTn fill="hold" nodeType="after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35"/>
                                        </p:tgtEl>
                                      </p:cBhvr>
                                    </p:animEffect>
                                    <p:set>
                                      <p:cBhvr>
                                        <p:cTn dur="1" fill="hold">
                                          <p:stCondLst>
                                            <p:cond delay="500"/>
                                          </p:stCondLst>
                                        </p:cTn>
                                        <p:tgtEl>
                                          <p:spTgt spid="6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6"/>
                                        </p:tgtEl>
                                      </p:cBhvr>
                                    </p:animEffect>
                                    <p:set>
                                      <p:cBhvr>
                                        <p:cTn dur="1" fill="hold">
                                          <p:stCondLst>
                                            <p:cond delay="500"/>
                                          </p:stCondLst>
                                        </p:cTn>
                                        <p:tgtEl>
                                          <p:spTgt spid="6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7"/>
                                        </p:tgtEl>
                                      </p:cBhvr>
                                    </p:animEffect>
                                    <p:set>
                                      <p:cBhvr>
                                        <p:cTn dur="1" fill="hold">
                                          <p:stCondLst>
                                            <p:cond delay="500"/>
                                          </p:stCondLst>
                                        </p:cTn>
                                        <p:tgtEl>
                                          <p:spTgt spid="6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8"/>
                                        </p:tgtEl>
                                      </p:cBhvr>
                                    </p:animEffect>
                                    <p:set>
                                      <p:cBhvr>
                                        <p:cTn dur="1" fill="hold">
                                          <p:stCondLst>
                                            <p:cond delay="500"/>
                                          </p:stCondLst>
                                        </p:cTn>
                                        <p:tgtEl>
                                          <p:spTgt spid="6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39"/>
                                        </p:tgtEl>
                                      </p:cBhvr>
                                    </p:animEffect>
                                    <p:set>
                                      <p:cBhvr>
                                        <p:cTn dur="1" fill="hold">
                                          <p:stCondLst>
                                            <p:cond delay="500"/>
                                          </p:stCondLst>
                                        </p:cTn>
                                        <p:tgtEl>
                                          <p:spTgt spid="6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0"/>
                                        </p:tgtEl>
                                      </p:cBhvr>
                                    </p:animEffect>
                                    <p:set>
                                      <p:cBhvr>
                                        <p:cTn dur="1" fill="hold">
                                          <p:stCondLst>
                                            <p:cond delay="500"/>
                                          </p:stCondLst>
                                        </p:cTn>
                                        <p:tgtEl>
                                          <p:spTgt spid="6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1"/>
                                        </p:tgtEl>
                                      </p:cBhvr>
                                    </p:animEffect>
                                    <p:set>
                                      <p:cBhvr>
                                        <p:cTn dur="1" fill="hold">
                                          <p:stCondLst>
                                            <p:cond delay="500"/>
                                          </p:stCondLst>
                                        </p:cTn>
                                        <p:tgtEl>
                                          <p:spTgt spid="6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2"/>
                                        </p:tgtEl>
                                      </p:cBhvr>
                                    </p:animEffect>
                                    <p:set>
                                      <p:cBhvr>
                                        <p:cTn dur="1" fill="hold">
                                          <p:stCondLst>
                                            <p:cond delay="500"/>
                                          </p:stCondLst>
                                        </p:cTn>
                                        <p:tgtEl>
                                          <p:spTgt spid="6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3"/>
                                        </p:tgtEl>
                                      </p:cBhvr>
                                    </p:animEffect>
                                    <p:set>
                                      <p:cBhvr>
                                        <p:cTn dur="1" fill="hold">
                                          <p:stCondLst>
                                            <p:cond delay="500"/>
                                          </p:stCondLst>
                                        </p:cTn>
                                        <p:tgtEl>
                                          <p:spTgt spid="6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4"/>
                                        </p:tgtEl>
                                      </p:cBhvr>
                                    </p:animEffect>
                                    <p:set>
                                      <p:cBhvr>
                                        <p:cTn dur="1" fill="hold">
                                          <p:stCondLst>
                                            <p:cond delay="500"/>
                                          </p:stCondLst>
                                        </p:cTn>
                                        <p:tgtEl>
                                          <p:spTgt spid="6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5"/>
                                        </p:tgtEl>
                                      </p:cBhvr>
                                    </p:animEffect>
                                    <p:set>
                                      <p:cBhvr>
                                        <p:cTn dur="1" fill="hold">
                                          <p:stCondLst>
                                            <p:cond delay="500"/>
                                          </p:stCondLst>
                                        </p:cTn>
                                        <p:tgtEl>
                                          <p:spTgt spid="6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6"/>
                                        </p:tgtEl>
                                      </p:cBhvr>
                                    </p:animEffect>
                                    <p:set>
                                      <p:cBhvr>
                                        <p:cTn dur="1" fill="hold">
                                          <p:stCondLst>
                                            <p:cond delay="500"/>
                                          </p:stCondLst>
                                        </p:cTn>
                                        <p:tgtEl>
                                          <p:spTgt spid="6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7"/>
                                        </p:tgtEl>
                                      </p:cBhvr>
                                    </p:animEffect>
                                    <p:set>
                                      <p:cBhvr>
                                        <p:cTn dur="1" fill="hold">
                                          <p:stCondLst>
                                            <p:cond delay="500"/>
                                          </p:stCondLst>
                                        </p:cTn>
                                        <p:tgtEl>
                                          <p:spTgt spid="6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8"/>
                                        </p:tgtEl>
                                      </p:cBhvr>
                                    </p:animEffect>
                                    <p:set>
                                      <p:cBhvr>
                                        <p:cTn dur="1" fill="hold">
                                          <p:stCondLst>
                                            <p:cond delay="500"/>
                                          </p:stCondLst>
                                        </p:cTn>
                                        <p:tgtEl>
                                          <p:spTgt spid="6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49"/>
                                        </p:tgtEl>
                                      </p:cBhvr>
                                    </p:animEffect>
                                    <p:set>
                                      <p:cBhvr>
                                        <p:cTn dur="1" fill="hold">
                                          <p:stCondLst>
                                            <p:cond delay="500"/>
                                          </p:stCondLst>
                                        </p:cTn>
                                        <p:tgtEl>
                                          <p:spTgt spid="6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0"/>
                                        </p:tgtEl>
                                      </p:cBhvr>
                                    </p:animEffect>
                                    <p:set>
                                      <p:cBhvr>
                                        <p:cTn dur="1" fill="hold">
                                          <p:stCondLst>
                                            <p:cond delay="500"/>
                                          </p:stCondLst>
                                        </p:cTn>
                                        <p:tgtEl>
                                          <p:spTgt spid="6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1"/>
                                        </p:tgtEl>
                                      </p:cBhvr>
                                    </p:animEffect>
                                    <p:set>
                                      <p:cBhvr>
                                        <p:cTn dur="1" fill="hold">
                                          <p:stCondLst>
                                            <p:cond delay="500"/>
                                          </p:stCondLst>
                                        </p:cTn>
                                        <p:tgtEl>
                                          <p:spTgt spid="6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2"/>
                                        </p:tgtEl>
                                      </p:cBhvr>
                                    </p:animEffect>
                                    <p:set>
                                      <p:cBhvr>
                                        <p:cTn dur="1" fill="hold">
                                          <p:stCondLst>
                                            <p:cond delay="500"/>
                                          </p:stCondLst>
                                        </p:cTn>
                                        <p:tgtEl>
                                          <p:spTgt spid="6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3"/>
                                        </p:tgtEl>
                                      </p:cBhvr>
                                    </p:animEffect>
                                    <p:set>
                                      <p:cBhvr>
                                        <p:cTn dur="1" fill="hold">
                                          <p:stCondLst>
                                            <p:cond delay="500"/>
                                          </p:stCondLst>
                                        </p:cTn>
                                        <p:tgtEl>
                                          <p:spTgt spid="6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4"/>
                                        </p:tgtEl>
                                      </p:cBhvr>
                                    </p:animEffect>
                                    <p:set>
                                      <p:cBhvr>
                                        <p:cTn dur="1" fill="hold">
                                          <p:stCondLst>
                                            <p:cond delay="500"/>
                                          </p:stCondLst>
                                        </p:cTn>
                                        <p:tgtEl>
                                          <p:spTgt spid="6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5"/>
                                        </p:tgtEl>
                                      </p:cBhvr>
                                    </p:animEffect>
                                    <p:set>
                                      <p:cBhvr>
                                        <p:cTn dur="1" fill="hold">
                                          <p:stCondLst>
                                            <p:cond delay="500"/>
                                          </p:stCondLst>
                                        </p:cTn>
                                        <p:tgtEl>
                                          <p:spTgt spid="6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6"/>
                                        </p:tgtEl>
                                      </p:cBhvr>
                                    </p:animEffect>
                                    <p:set>
                                      <p:cBhvr>
                                        <p:cTn dur="1" fill="hold">
                                          <p:stCondLst>
                                            <p:cond delay="500"/>
                                          </p:stCondLst>
                                        </p:cTn>
                                        <p:tgtEl>
                                          <p:spTgt spid="6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7"/>
                                        </p:tgtEl>
                                      </p:cBhvr>
                                    </p:animEffect>
                                    <p:set>
                                      <p:cBhvr>
                                        <p:cTn dur="1" fill="hold">
                                          <p:stCondLst>
                                            <p:cond delay="500"/>
                                          </p:stCondLst>
                                        </p:cTn>
                                        <p:tgtEl>
                                          <p:spTgt spid="6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8"/>
                                        </p:tgtEl>
                                      </p:cBhvr>
                                    </p:animEffect>
                                    <p:set>
                                      <p:cBhvr>
                                        <p:cTn dur="1" fill="hold">
                                          <p:stCondLst>
                                            <p:cond delay="500"/>
                                          </p:stCondLst>
                                        </p:cTn>
                                        <p:tgtEl>
                                          <p:spTgt spid="6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59"/>
                                        </p:tgtEl>
                                      </p:cBhvr>
                                    </p:animEffect>
                                    <p:set>
                                      <p:cBhvr>
                                        <p:cTn dur="1" fill="hold">
                                          <p:stCondLst>
                                            <p:cond delay="500"/>
                                          </p:stCondLst>
                                        </p:cTn>
                                        <p:tgtEl>
                                          <p:spTgt spid="6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0"/>
                                        </p:tgtEl>
                                      </p:cBhvr>
                                    </p:animEffect>
                                    <p:set>
                                      <p:cBhvr>
                                        <p:cTn dur="1" fill="hold">
                                          <p:stCondLst>
                                            <p:cond delay="500"/>
                                          </p:stCondLst>
                                        </p:cTn>
                                        <p:tgtEl>
                                          <p:spTgt spid="6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1"/>
                                        </p:tgtEl>
                                      </p:cBhvr>
                                    </p:animEffect>
                                    <p:set>
                                      <p:cBhvr>
                                        <p:cTn dur="1" fill="hold">
                                          <p:stCondLst>
                                            <p:cond delay="500"/>
                                          </p:stCondLst>
                                        </p:cTn>
                                        <p:tgtEl>
                                          <p:spTgt spid="6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2"/>
                                        </p:tgtEl>
                                      </p:cBhvr>
                                    </p:animEffect>
                                    <p:set>
                                      <p:cBhvr>
                                        <p:cTn dur="1" fill="hold">
                                          <p:stCondLst>
                                            <p:cond delay="500"/>
                                          </p:stCondLst>
                                        </p:cTn>
                                        <p:tgtEl>
                                          <p:spTgt spid="6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3"/>
                                        </p:tgtEl>
                                      </p:cBhvr>
                                    </p:animEffect>
                                    <p:set>
                                      <p:cBhvr>
                                        <p:cTn dur="1" fill="hold">
                                          <p:stCondLst>
                                            <p:cond delay="500"/>
                                          </p:stCondLst>
                                        </p:cTn>
                                        <p:tgtEl>
                                          <p:spTgt spid="6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4"/>
                                        </p:tgtEl>
                                      </p:cBhvr>
                                    </p:animEffect>
                                    <p:set>
                                      <p:cBhvr>
                                        <p:cTn dur="1" fill="hold">
                                          <p:stCondLst>
                                            <p:cond delay="500"/>
                                          </p:stCondLst>
                                        </p:cTn>
                                        <p:tgtEl>
                                          <p:spTgt spid="6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5"/>
                                        </p:tgtEl>
                                      </p:cBhvr>
                                    </p:animEffect>
                                    <p:set>
                                      <p:cBhvr>
                                        <p:cTn dur="1" fill="hold">
                                          <p:stCondLst>
                                            <p:cond delay="500"/>
                                          </p:stCondLst>
                                        </p:cTn>
                                        <p:tgtEl>
                                          <p:spTgt spid="6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6"/>
                                        </p:tgtEl>
                                      </p:cBhvr>
                                    </p:animEffect>
                                    <p:set>
                                      <p:cBhvr>
                                        <p:cTn dur="1" fill="hold">
                                          <p:stCondLst>
                                            <p:cond delay="500"/>
                                          </p:stCondLst>
                                        </p:cTn>
                                        <p:tgtEl>
                                          <p:spTgt spid="6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7"/>
                                        </p:tgtEl>
                                      </p:cBhvr>
                                    </p:animEffect>
                                    <p:set>
                                      <p:cBhvr>
                                        <p:cTn dur="1" fill="hold">
                                          <p:stCondLst>
                                            <p:cond delay="500"/>
                                          </p:stCondLst>
                                        </p:cTn>
                                        <p:tgtEl>
                                          <p:spTgt spid="6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8"/>
                                        </p:tgtEl>
                                      </p:cBhvr>
                                    </p:animEffect>
                                    <p:set>
                                      <p:cBhvr>
                                        <p:cTn dur="1" fill="hold">
                                          <p:stCondLst>
                                            <p:cond delay="500"/>
                                          </p:stCondLst>
                                        </p:cTn>
                                        <p:tgtEl>
                                          <p:spTgt spid="6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69"/>
                                        </p:tgtEl>
                                      </p:cBhvr>
                                    </p:animEffect>
                                    <p:set>
                                      <p:cBhvr>
                                        <p:cTn dur="1" fill="hold">
                                          <p:stCondLst>
                                            <p:cond delay="500"/>
                                          </p:stCondLst>
                                        </p:cTn>
                                        <p:tgtEl>
                                          <p:spTgt spid="6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70"/>
                                        </p:tgtEl>
                                      </p:cBhvr>
                                    </p:animEffect>
                                    <p:set>
                                      <p:cBhvr>
                                        <p:cTn dur="1" fill="hold">
                                          <p:stCondLst>
                                            <p:cond delay="500"/>
                                          </p:stCondLst>
                                        </p:cTn>
                                        <p:tgtEl>
                                          <p:spTgt spid="6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77"/>
                                        </p:tgtEl>
                                        <p:attrNameLst>
                                          <p:attrName>style.visibility</p:attrName>
                                        </p:attrNameLst>
                                      </p:cBhvr>
                                      <p:to>
                                        <p:strVal val="visible"/>
                                      </p:to>
                                    </p:set>
                                    <p:anim calcmode="lin" valueType="num">
                                      <p:cBhvr additive="base">
                                        <p:cTn dur="500"/>
                                        <p:tgtEl>
                                          <p:spTgt spid="677"/>
                                        </p:tgtEl>
                                        <p:attrNameLst>
                                          <p:attrName>ppt_w</p:attrName>
                                        </p:attrNameLst>
                                      </p:cBhvr>
                                      <p:tavLst>
                                        <p:tav fmla="" tm="0">
                                          <p:val>
                                            <p:strVal val="0"/>
                                          </p:val>
                                        </p:tav>
                                        <p:tav fmla="" tm="100000">
                                          <p:val>
                                            <p:strVal val="#ppt_w"/>
                                          </p:val>
                                        </p:tav>
                                      </p:tavLst>
                                    </p:anim>
                                    <p:anim calcmode="lin" valueType="num">
                                      <p:cBhvr additive="base">
                                        <p:cTn dur="500"/>
                                        <p:tgtEl>
                                          <p:spTgt spid="6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77"/>
                                        </p:tgtEl>
                                      </p:cBhvr>
                                    </p:animEffect>
                                    <p:set>
                                      <p:cBhvr>
                                        <p:cTn dur="1" fill="hold">
                                          <p:stCondLst>
                                            <p:cond delay="500"/>
                                          </p:stCondLst>
                                        </p:cTn>
                                        <p:tgtEl>
                                          <p:spTgt spid="6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76"/>
                                        </p:tgtEl>
                                      </p:cBhvr>
                                    </p:animEffect>
                                    <p:set>
                                      <p:cBhvr>
                                        <p:cTn dur="1" fill="hold">
                                          <p:stCondLst>
                                            <p:cond delay="500"/>
                                          </p:stCondLst>
                                        </p:cTn>
                                        <p:tgtEl>
                                          <p:spTgt spid="6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680"/>
                                        </p:tgtEl>
                                        <p:attrNameLst>
                                          <p:attrName>style.visibility</p:attrName>
                                        </p:attrNameLst>
                                      </p:cBhvr>
                                      <p:to>
                                        <p:strVal val="visible"/>
                                      </p:to>
                                    </p:set>
                                    <p:anim calcmode="lin" valueType="num">
                                      <p:cBhvr additive="base">
                                        <p:cTn dur="500"/>
                                        <p:tgtEl>
                                          <p:spTgt spid="680"/>
                                        </p:tgtEl>
                                        <p:attrNameLst>
                                          <p:attrName>ppt_w</p:attrName>
                                        </p:attrNameLst>
                                      </p:cBhvr>
                                      <p:tavLst>
                                        <p:tav fmla="" tm="0">
                                          <p:val>
                                            <p:strVal val="0"/>
                                          </p:val>
                                        </p:tav>
                                        <p:tav fmla="" tm="100000">
                                          <p:val>
                                            <p:strVal val="#ppt_w"/>
                                          </p:val>
                                        </p:tav>
                                      </p:tavLst>
                                    </p:anim>
                                    <p:anim calcmode="lin" valueType="num">
                                      <p:cBhvr additive="base">
                                        <p:cTn dur="500"/>
                                        <p:tgtEl>
                                          <p:spTgt spid="6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0"/>
                                        </p:tgtEl>
                                      </p:cBhvr>
                                    </p:animEffect>
                                    <p:set>
                                      <p:cBhvr>
                                        <p:cTn dur="1" fill="hold">
                                          <p:stCondLst>
                                            <p:cond delay="500"/>
                                          </p:stCondLst>
                                        </p:cTn>
                                        <p:tgtEl>
                                          <p:spTgt spid="68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82"/>
                                        </p:tgtEl>
                                        <p:attrNameLst>
                                          <p:attrName>style.visibility</p:attrName>
                                        </p:attrNameLst>
                                      </p:cBhvr>
                                      <p:to>
                                        <p:strVal val="visible"/>
                                      </p:to>
                                    </p:set>
                                    <p:anim calcmode="lin" valueType="num">
                                      <p:cBhvr additive="base">
                                        <p:cTn dur="500"/>
                                        <p:tgtEl>
                                          <p:spTgt spid="682"/>
                                        </p:tgtEl>
                                        <p:attrNameLst>
                                          <p:attrName>ppt_w</p:attrName>
                                        </p:attrNameLst>
                                      </p:cBhvr>
                                      <p:tavLst>
                                        <p:tav fmla="" tm="0">
                                          <p:val>
                                            <p:strVal val="0"/>
                                          </p:val>
                                        </p:tav>
                                        <p:tav fmla="" tm="100000">
                                          <p:val>
                                            <p:strVal val="#ppt_w"/>
                                          </p:val>
                                        </p:tav>
                                      </p:tavLst>
                                    </p:anim>
                                    <p:anim calcmode="lin" valueType="num">
                                      <p:cBhvr additive="base">
                                        <p:cTn dur="500"/>
                                        <p:tgtEl>
                                          <p:spTgt spid="68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2"/>
                                        </p:tgtEl>
                                      </p:cBhvr>
                                    </p:animEffect>
                                    <p:set>
                                      <p:cBhvr>
                                        <p:cTn dur="1" fill="hold">
                                          <p:stCondLst>
                                            <p:cond delay="500"/>
                                          </p:stCondLst>
                                        </p:cTn>
                                        <p:tgtEl>
                                          <p:spTgt spid="682"/>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83"/>
                                        </p:tgtEl>
                                        <p:attrNameLst>
                                          <p:attrName>style.visibility</p:attrName>
                                        </p:attrNameLst>
                                      </p:cBhvr>
                                      <p:to>
                                        <p:strVal val="visible"/>
                                      </p:to>
                                    </p:set>
                                    <p:anim calcmode="lin" valueType="num">
                                      <p:cBhvr additive="base">
                                        <p:cTn dur="500"/>
                                        <p:tgtEl>
                                          <p:spTgt spid="683"/>
                                        </p:tgtEl>
                                        <p:attrNameLst>
                                          <p:attrName>ppt_w</p:attrName>
                                        </p:attrNameLst>
                                      </p:cBhvr>
                                      <p:tavLst>
                                        <p:tav fmla="" tm="0">
                                          <p:val>
                                            <p:strVal val="0"/>
                                          </p:val>
                                        </p:tav>
                                        <p:tav fmla="" tm="100000">
                                          <p:val>
                                            <p:strVal val="#ppt_w"/>
                                          </p:val>
                                        </p:tav>
                                      </p:tavLst>
                                    </p:anim>
                                    <p:anim calcmode="lin" valueType="num">
                                      <p:cBhvr additive="base">
                                        <p:cTn dur="500"/>
                                        <p:tgtEl>
                                          <p:spTgt spid="6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3"/>
                                        </p:tgtEl>
                                      </p:cBhvr>
                                    </p:animEffect>
                                    <p:set>
                                      <p:cBhvr>
                                        <p:cTn dur="1" fill="hold">
                                          <p:stCondLst>
                                            <p:cond delay="500"/>
                                          </p:stCondLst>
                                        </p:cTn>
                                        <p:tgtEl>
                                          <p:spTgt spid="6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ppt_w</p:attrName>
                                        </p:attrNameLst>
                                      </p:cBhvr>
                                      <p:tavLst>
                                        <p:tav fmla="" tm="0">
                                          <p:val>
                                            <p:strVal val="0"/>
                                          </p:val>
                                        </p:tav>
                                        <p:tav fmla="" tm="100000">
                                          <p:val>
                                            <p:strVal val="#ppt_w"/>
                                          </p:val>
                                        </p:tav>
                                      </p:tavLst>
                                    </p:anim>
                                    <p:anim calcmode="lin" valueType="num">
                                      <p:cBhvr additive="base">
                                        <p:cTn dur="500"/>
                                        <p:tgtEl>
                                          <p:spTgt spid="68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5"/>
                                        </p:tgtEl>
                                      </p:cBhvr>
                                    </p:animEffect>
                                    <p:set>
                                      <p:cBhvr>
                                        <p:cTn dur="1" fill="hold">
                                          <p:stCondLst>
                                            <p:cond delay="500"/>
                                          </p:stCondLst>
                                        </p:cTn>
                                        <p:tgtEl>
                                          <p:spTgt spid="6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84"/>
                                        </p:tgtEl>
                                      </p:cBhvr>
                                    </p:animEffect>
                                    <p:set>
                                      <p:cBhvr>
                                        <p:cTn dur="1" fill="hold">
                                          <p:stCondLst>
                                            <p:cond delay="500"/>
                                          </p:stCondLst>
                                        </p:cTn>
                                        <p:tgtEl>
                                          <p:spTgt spid="68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500"/>
                                        <p:tgtEl>
                                          <p:spTgt spid="687"/>
                                        </p:tgtEl>
                                        <p:attrNameLst>
                                          <p:attrName>ppt_w</p:attrName>
                                        </p:attrNameLst>
                                      </p:cBhvr>
                                      <p:tavLst>
                                        <p:tav fmla="" tm="0">
                                          <p:val>
                                            <p:strVal val="0"/>
                                          </p:val>
                                        </p:tav>
                                        <p:tav fmla="" tm="100000">
                                          <p:val>
                                            <p:strVal val="#ppt_w"/>
                                          </p:val>
                                        </p:tav>
                                      </p:tavLst>
                                    </p:anim>
                                    <p:anim calcmode="lin" valueType="num">
                                      <p:cBhvr additive="base">
                                        <p:cTn dur="500"/>
                                        <p:tgtEl>
                                          <p:spTgt spid="6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687"/>
                                        </p:tgtEl>
                                      </p:cBhvr>
                                    </p:animEffect>
                                    <p:set>
                                      <p:cBhvr>
                                        <p:cTn dur="1" fill="hold">
                                          <p:stCondLst>
                                            <p:cond delay="500"/>
                                          </p:stCondLst>
                                        </p:cTn>
                                        <p:tgtEl>
                                          <p:spTgt spid="6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18"/>
          <p:cNvGrpSpPr/>
          <p:nvPr/>
        </p:nvGrpSpPr>
        <p:grpSpPr>
          <a:xfrm>
            <a:off x="177553" y="1516387"/>
            <a:ext cx="1771177" cy="1207622"/>
            <a:chOff x="714348" y="1000108"/>
            <a:chExt cx="2357454" cy="2357454"/>
          </a:xfrm>
        </p:grpSpPr>
        <p:pic>
          <p:nvPicPr>
            <p:cNvPr descr="F:\MT\Sample Pictures\blue_ball.png" id="693" name="Google Shape;693;p18"/>
            <p:cNvPicPr preferRelativeResize="0"/>
            <p:nvPr/>
          </p:nvPicPr>
          <p:blipFill rotWithShape="1">
            <a:blip r:embed="rId3">
              <a:alphaModFix/>
            </a:blip>
            <a:srcRect b="0" l="0" r="0" t="0"/>
            <a:stretch/>
          </p:blipFill>
          <p:spPr>
            <a:xfrm>
              <a:off x="714348" y="1000108"/>
              <a:ext cx="2357454" cy="2357454"/>
            </a:xfrm>
            <a:prstGeom prst="rect">
              <a:avLst/>
            </a:prstGeom>
            <a:noFill/>
            <a:ln>
              <a:noFill/>
            </a:ln>
          </p:spPr>
        </p:pic>
        <p:sp>
          <p:nvSpPr>
            <p:cNvPr id="694" name="Google Shape;694;p18"/>
            <p:cNvSpPr txBox="1"/>
            <p:nvPr/>
          </p:nvSpPr>
          <p:spPr>
            <a:xfrm>
              <a:off x="1612615" y="1644683"/>
              <a:ext cx="428628" cy="10214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A</a:t>
              </a:r>
              <a:endParaRPr b="1" i="0" sz="2800" u="none" cap="none" strike="noStrike">
                <a:solidFill>
                  <a:schemeClr val="lt1"/>
                </a:solidFill>
                <a:latin typeface="Calibri"/>
                <a:ea typeface="Calibri"/>
                <a:cs typeface="Calibri"/>
                <a:sym typeface="Calibri"/>
              </a:endParaRPr>
            </a:p>
          </p:txBody>
        </p:sp>
      </p:grpSp>
      <p:grpSp>
        <p:nvGrpSpPr>
          <p:cNvPr id="695" name="Google Shape;695;p18"/>
          <p:cNvGrpSpPr/>
          <p:nvPr/>
        </p:nvGrpSpPr>
        <p:grpSpPr>
          <a:xfrm>
            <a:off x="2057400" y="1555168"/>
            <a:ext cx="1834392" cy="1217462"/>
            <a:chOff x="6072198" y="1000108"/>
            <a:chExt cx="2440797" cy="2160709"/>
          </a:xfrm>
        </p:grpSpPr>
        <p:pic>
          <p:nvPicPr>
            <p:cNvPr descr="F:\MT\Sample Pictures\blue-ball-md.png" id="696" name="Google Shape;696;p18"/>
            <p:cNvPicPr preferRelativeResize="0"/>
            <p:nvPr/>
          </p:nvPicPr>
          <p:blipFill rotWithShape="1">
            <a:blip r:embed="rId4">
              <a:alphaModFix/>
            </a:blip>
            <a:srcRect b="0" l="0" r="0" t="0"/>
            <a:stretch/>
          </p:blipFill>
          <p:spPr>
            <a:xfrm>
              <a:off x="6072198" y="1000108"/>
              <a:ext cx="2440797" cy="2160709"/>
            </a:xfrm>
            <a:prstGeom prst="rect">
              <a:avLst/>
            </a:prstGeom>
            <a:noFill/>
            <a:ln>
              <a:noFill/>
            </a:ln>
          </p:spPr>
        </p:pic>
        <p:sp>
          <p:nvSpPr>
            <p:cNvPr id="697" name="Google Shape;697;p18"/>
            <p:cNvSpPr txBox="1"/>
            <p:nvPr/>
          </p:nvSpPr>
          <p:spPr>
            <a:xfrm>
              <a:off x="7143768" y="1857366"/>
              <a:ext cx="428628" cy="9285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B</a:t>
              </a:r>
              <a:endParaRPr b="1" i="0" sz="2800" u="none" cap="none" strike="noStrike">
                <a:solidFill>
                  <a:schemeClr val="lt1"/>
                </a:solidFill>
                <a:latin typeface="Calibri"/>
                <a:ea typeface="Calibri"/>
                <a:cs typeface="Calibri"/>
                <a:sym typeface="Calibri"/>
              </a:endParaRPr>
            </a:p>
          </p:txBody>
        </p:sp>
      </p:grpSp>
      <p:sp>
        <p:nvSpPr>
          <p:cNvPr id="698" name="Google Shape;698;p18"/>
          <p:cNvSpPr txBox="1"/>
          <p:nvPr/>
        </p:nvSpPr>
        <p:spPr>
          <a:xfrm>
            <a:off x="2041383" y="3218547"/>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m</a:t>
            </a:r>
            <a:r>
              <a:rPr b="1" baseline="-25000" i="0" lang="en-US" sz="2800" u="none" cap="none" strike="noStrike">
                <a:solidFill>
                  <a:srgbClr val="080DC8"/>
                </a:solidFill>
                <a:latin typeface="Calibri"/>
                <a:ea typeface="Calibri"/>
                <a:cs typeface="Calibri"/>
                <a:sym typeface="Calibri"/>
              </a:rPr>
              <a:t>A</a:t>
            </a:r>
            <a:endParaRPr b="1" baseline="-25000" i="0" sz="2800" u="none" cap="none" strike="noStrike">
              <a:solidFill>
                <a:srgbClr val="080DC8"/>
              </a:solidFill>
              <a:latin typeface="Calibri"/>
              <a:ea typeface="Calibri"/>
              <a:cs typeface="Calibri"/>
              <a:sym typeface="Calibri"/>
            </a:endParaRPr>
          </a:p>
        </p:txBody>
      </p:sp>
      <p:sp>
        <p:nvSpPr>
          <p:cNvPr id="699" name="Google Shape;699;p18"/>
          <p:cNvSpPr txBox="1"/>
          <p:nvPr/>
        </p:nvSpPr>
        <p:spPr>
          <a:xfrm>
            <a:off x="4055921" y="3218547"/>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m</a:t>
            </a:r>
            <a:r>
              <a:rPr b="1" baseline="-25000" i="0" lang="en-US" sz="2800" u="none" cap="none" strike="noStrike">
                <a:solidFill>
                  <a:srgbClr val="080DC8"/>
                </a:solidFill>
                <a:latin typeface="Calibri"/>
                <a:ea typeface="Calibri"/>
                <a:cs typeface="Calibri"/>
                <a:sym typeface="Calibri"/>
              </a:rPr>
              <a:t>B</a:t>
            </a:r>
            <a:endParaRPr b="1" baseline="-25000" i="0" sz="2800" u="none" cap="none" strike="noStrike">
              <a:solidFill>
                <a:srgbClr val="080DC8"/>
              </a:solidFill>
              <a:latin typeface="Calibri"/>
              <a:ea typeface="Calibri"/>
              <a:cs typeface="Calibri"/>
              <a:sym typeface="Calibri"/>
            </a:endParaRPr>
          </a:p>
        </p:txBody>
      </p:sp>
      <p:sp>
        <p:nvSpPr>
          <p:cNvPr id="700" name="Google Shape;700;p18"/>
          <p:cNvSpPr/>
          <p:nvPr/>
        </p:nvSpPr>
        <p:spPr>
          <a:xfrm>
            <a:off x="3124200" y="2832788"/>
            <a:ext cx="857250" cy="321468"/>
          </a:xfrm>
          <a:prstGeom prst="rightArrow">
            <a:avLst>
              <a:gd fmla="val 50000" name="adj1"/>
              <a:gd fmla="val 50000" name="adj2"/>
            </a:avLst>
          </a:prstGeom>
          <a:solidFill>
            <a:srgbClr val="00206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1" name="Google Shape;701;p18"/>
          <p:cNvSpPr/>
          <p:nvPr/>
        </p:nvSpPr>
        <p:spPr>
          <a:xfrm rot="10800000">
            <a:off x="4800600" y="2803267"/>
            <a:ext cx="857250" cy="321468"/>
          </a:xfrm>
          <a:prstGeom prst="rightArrow">
            <a:avLst>
              <a:gd fmla="val 50000" name="adj1"/>
              <a:gd fmla="val 50000" name="adj2"/>
            </a:avLst>
          </a:prstGeom>
          <a:solidFill>
            <a:srgbClr val="002060"/>
          </a:solid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18"/>
          <p:cNvSpPr txBox="1"/>
          <p:nvPr/>
        </p:nvSpPr>
        <p:spPr>
          <a:xfrm>
            <a:off x="5024438" y="2419490"/>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98026D"/>
                </a:solidFill>
                <a:latin typeface="Calibri"/>
                <a:ea typeface="Calibri"/>
                <a:cs typeface="Calibri"/>
                <a:sym typeface="Calibri"/>
              </a:rPr>
              <a:t>F</a:t>
            </a:r>
            <a:r>
              <a:rPr b="1" baseline="-25000" i="0" lang="en-US" sz="2800" u="none" cap="none" strike="noStrike">
                <a:solidFill>
                  <a:srgbClr val="98026D"/>
                </a:solidFill>
                <a:latin typeface="Calibri"/>
                <a:ea typeface="Calibri"/>
                <a:cs typeface="Calibri"/>
                <a:sym typeface="Calibri"/>
              </a:rPr>
              <a:t>BA</a:t>
            </a:r>
            <a:endParaRPr b="1" baseline="-25000" i="0" sz="2800" u="none" cap="none" strike="noStrike">
              <a:solidFill>
                <a:srgbClr val="98026D"/>
              </a:solidFill>
              <a:latin typeface="Calibri"/>
              <a:ea typeface="Calibri"/>
              <a:cs typeface="Calibri"/>
              <a:sym typeface="Calibri"/>
            </a:endParaRPr>
          </a:p>
        </p:txBody>
      </p:sp>
      <p:sp>
        <p:nvSpPr>
          <p:cNvPr id="703" name="Google Shape;703;p18"/>
          <p:cNvSpPr txBox="1"/>
          <p:nvPr/>
        </p:nvSpPr>
        <p:spPr>
          <a:xfrm>
            <a:off x="3195638" y="2449011"/>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98026D"/>
                </a:solidFill>
                <a:latin typeface="Calibri"/>
                <a:ea typeface="Calibri"/>
                <a:cs typeface="Calibri"/>
                <a:sym typeface="Calibri"/>
              </a:rPr>
              <a:t>F</a:t>
            </a:r>
            <a:r>
              <a:rPr b="1" baseline="-25000" i="0" lang="en-US" sz="2800" u="none" cap="none" strike="noStrike">
                <a:solidFill>
                  <a:srgbClr val="98026D"/>
                </a:solidFill>
                <a:latin typeface="Calibri"/>
                <a:ea typeface="Calibri"/>
                <a:cs typeface="Calibri"/>
                <a:sym typeface="Calibri"/>
              </a:rPr>
              <a:t>AB</a:t>
            </a:r>
            <a:endParaRPr b="1" baseline="-25000" i="0" sz="2800" u="none" cap="none" strike="noStrike">
              <a:solidFill>
                <a:srgbClr val="98026D"/>
              </a:solidFill>
              <a:latin typeface="Calibri"/>
              <a:ea typeface="Calibri"/>
              <a:cs typeface="Calibri"/>
              <a:sym typeface="Calibri"/>
            </a:endParaRPr>
          </a:p>
        </p:txBody>
      </p:sp>
      <p:sp>
        <p:nvSpPr>
          <p:cNvPr id="704" name="Google Shape;704;p18"/>
          <p:cNvSpPr txBox="1"/>
          <p:nvPr/>
        </p:nvSpPr>
        <p:spPr>
          <a:xfrm>
            <a:off x="679311" y="3269795"/>
            <a:ext cx="928687" cy="4202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baseline="-25000" i="0" lang="en-US" sz="3200" u="none" cap="none" strike="noStrike">
                <a:solidFill>
                  <a:srgbClr val="080DC8"/>
                </a:solidFill>
                <a:latin typeface="Calibri"/>
                <a:ea typeface="Calibri"/>
                <a:cs typeface="Calibri"/>
                <a:sym typeface="Calibri"/>
              </a:rPr>
              <a:t>mass</a:t>
            </a:r>
            <a:endParaRPr b="1" baseline="-25000" i="0" sz="3200" u="none" cap="none" strike="noStrike">
              <a:solidFill>
                <a:srgbClr val="080DC8"/>
              </a:solidFill>
              <a:latin typeface="Calibri"/>
              <a:ea typeface="Calibri"/>
              <a:cs typeface="Calibri"/>
              <a:sym typeface="Calibri"/>
            </a:endParaRPr>
          </a:p>
        </p:txBody>
      </p:sp>
      <p:sp>
        <p:nvSpPr>
          <p:cNvPr id="705" name="Google Shape;705;p18"/>
          <p:cNvSpPr/>
          <p:nvPr/>
        </p:nvSpPr>
        <p:spPr>
          <a:xfrm>
            <a:off x="1607975" y="3426338"/>
            <a:ext cx="214312" cy="107156"/>
          </a:xfrm>
          <a:prstGeom prst="rightArrow">
            <a:avLst>
              <a:gd fmla="val 50000" name="adj1"/>
              <a:gd fmla="val 50000" name="adj2"/>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C00000"/>
              </a:solidFill>
              <a:latin typeface="Calibri"/>
              <a:ea typeface="Calibri"/>
              <a:cs typeface="Calibri"/>
              <a:sym typeface="Calibri"/>
            </a:endParaRPr>
          </a:p>
        </p:txBody>
      </p:sp>
      <p:sp>
        <p:nvSpPr>
          <p:cNvPr id="706" name="Google Shape;706;p18"/>
          <p:cNvSpPr txBox="1"/>
          <p:nvPr/>
        </p:nvSpPr>
        <p:spPr>
          <a:xfrm>
            <a:off x="607871" y="3776251"/>
            <a:ext cx="1428750" cy="6969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baseline="-25000" i="0" lang="en-US" sz="3200" u="none" cap="none" strike="noStrike">
                <a:solidFill>
                  <a:srgbClr val="080DC8"/>
                </a:solidFill>
                <a:latin typeface="Calibri"/>
                <a:ea typeface="Calibri"/>
                <a:cs typeface="Calibri"/>
                <a:sym typeface="Calibri"/>
              </a:rPr>
              <a:t>Initial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80DC8"/>
                </a:solidFill>
                <a:latin typeface="Calibri"/>
                <a:ea typeface="Calibri"/>
                <a:cs typeface="Calibri"/>
                <a:sym typeface="Calibri"/>
              </a:rPr>
              <a:t>velocity</a:t>
            </a:r>
            <a:endParaRPr b="1" baseline="-25000" i="0" sz="1800" u="none" cap="none" strike="noStrike">
              <a:solidFill>
                <a:srgbClr val="080DC8"/>
              </a:solidFill>
              <a:latin typeface="Calibri"/>
              <a:ea typeface="Calibri"/>
              <a:cs typeface="Calibri"/>
              <a:sym typeface="Calibri"/>
            </a:endParaRPr>
          </a:p>
        </p:txBody>
      </p:sp>
      <p:sp>
        <p:nvSpPr>
          <p:cNvPr id="707" name="Google Shape;707;p18"/>
          <p:cNvSpPr txBox="1"/>
          <p:nvPr/>
        </p:nvSpPr>
        <p:spPr>
          <a:xfrm>
            <a:off x="607871" y="4416006"/>
            <a:ext cx="2285986" cy="6969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baseline="-25000" i="0" lang="en-US" sz="3200" u="none" cap="none" strike="noStrike">
                <a:solidFill>
                  <a:srgbClr val="080DC8"/>
                </a:solidFill>
                <a:latin typeface="Calibri"/>
                <a:ea typeface="Calibri"/>
                <a:cs typeface="Calibri"/>
                <a:sym typeface="Calibri"/>
              </a:rPr>
              <a:t>Final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80DC8"/>
                </a:solidFill>
                <a:latin typeface="Calibri"/>
                <a:ea typeface="Calibri"/>
                <a:cs typeface="Calibri"/>
                <a:sym typeface="Calibri"/>
              </a:rPr>
              <a:t>velocity</a:t>
            </a:r>
            <a:endParaRPr b="1" baseline="-25000" i="0" sz="1800" u="none" cap="none" strike="noStrike">
              <a:solidFill>
                <a:srgbClr val="080DC8"/>
              </a:solidFill>
              <a:latin typeface="Calibri"/>
              <a:ea typeface="Calibri"/>
              <a:cs typeface="Calibri"/>
              <a:sym typeface="Calibri"/>
            </a:endParaRPr>
          </a:p>
        </p:txBody>
      </p:sp>
      <p:sp>
        <p:nvSpPr>
          <p:cNvPr id="708" name="Google Shape;708;p18"/>
          <p:cNvSpPr txBox="1"/>
          <p:nvPr/>
        </p:nvSpPr>
        <p:spPr>
          <a:xfrm>
            <a:off x="2041383" y="3863373"/>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u</a:t>
            </a:r>
            <a:r>
              <a:rPr b="1" baseline="-25000" i="0" lang="en-US" sz="2800" u="none" cap="none" strike="noStrike">
                <a:solidFill>
                  <a:srgbClr val="080DC8"/>
                </a:solidFill>
                <a:latin typeface="Calibri"/>
                <a:ea typeface="Calibri"/>
                <a:cs typeface="Calibri"/>
                <a:sym typeface="Calibri"/>
              </a:rPr>
              <a:t>A</a:t>
            </a:r>
            <a:endParaRPr b="1" baseline="-25000" i="0" sz="2800" u="none" cap="none" strike="noStrike">
              <a:solidFill>
                <a:srgbClr val="080DC8"/>
              </a:solidFill>
              <a:latin typeface="Calibri"/>
              <a:ea typeface="Calibri"/>
              <a:cs typeface="Calibri"/>
              <a:sym typeface="Calibri"/>
            </a:endParaRPr>
          </a:p>
        </p:txBody>
      </p:sp>
      <p:sp>
        <p:nvSpPr>
          <p:cNvPr id="709" name="Google Shape;709;p18"/>
          <p:cNvSpPr txBox="1"/>
          <p:nvPr/>
        </p:nvSpPr>
        <p:spPr>
          <a:xfrm>
            <a:off x="2041383" y="4503128"/>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v</a:t>
            </a:r>
            <a:r>
              <a:rPr b="1" baseline="-25000" i="0" lang="en-US" sz="2800" u="none" cap="none" strike="noStrike">
                <a:solidFill>
                  <a:srgbClr val="080DC8"/>
                </a:solidFill>
                <a:latin typeface="Calibri"/>
                <a:ea typeface="Calibri"/>
                <a:cs typeface="Calibri"/>
                <a:sym typeface="Calibri"/>
              </a:rPr>
              <a:t>A</a:t>
            </a:r>
            <a:endParaRPr b="1" baseline="-25000" i="0" sz="2800" u="none" cap="none" strike="noStrike">
              <a:solidFill>
                <a:srgbClr val="080DC8"/>
              </a:solidFill>
              <a:latin typeface="Calibri"/>
              <a:ea typeface="Calibri"/>
              <a:cs typeface="Calibri"/>
              <a:sym typeface="Calibri"/>
            </a:endParaRPr>
          </a:p>
        </p:txBody>
      </p:sp>
      <p:sp>
        <p:nvSpPr>
          <p:cNvPr id="710" name="Google Shape;710;p18"/>
          <p:cNvSpPr txBox="1"/>
          <p:nvPr/>
        </p:nvSpPr>
        <p:spPr>
          <a:xfrm>
            <a:off x="4055921" y="4503128"/>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v</a:t>
            </a:r>
            <a:r>
              <a:rPr b="1" baseline="-25000" i="0" lang="en-US" sz="2800" u="none" cap="none" strike="noStrike">
                <a:solidFill>
                  <a:srgbClr val="080DC8"/>
                </a:solidFill>
                <a:latin typeface="Calibri"/>
                <a:ea typeface="Calibri"/>
                <a:cs typeface="Calibri"/>
                <a:sym typeface="Calibri"/>
              </a:rPr>
              <a:t>B</a:t>
            </a:r>
            <a:endParaRPr b="1" baseline="-25000" i="0" sz="2800" u="none" cap="none" strike="noStrike">
              <a:solidFill>
                <a:srgbClr val="080DC8"/>
              </a:solidFill>
              <a:latin typeface="Calibri"/>
              <a:ea typeface="Calibri"/>
              <a:cs typeface="Calibri"/>
              <a:sym typeface="Calibri"/>
            </a:endParaRPr>
          </a:p>
        </p:txBody>
      </p:sp>
      <p:sp>
        <p:nvSpPr>
          <p:cNvPr id="711" name="Google Shape;711;p18"/>
          <p:cNvSpPr txBox="1"/>
          <p:nvPr/>
        </p:nvSpPr>
        <p:spPr>
          <a:xfrm>
            <a:off x="4055921" y="3863373"/>
            <a:ext cx="70485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80DC8"/>
                </a:solidFill>
                <a:latin typeface="Calibri"/>
                <a:ea typeface="Calibri"/>
                <a:cs typeface="Calibri"/>
                <a:sym typeface="Calibri"/>
              </a:rPr>
              <a:t>u</a:t>
            </a:r>
            <a:r>
              <a:rPr b="1" baseline="-25000" i="0" lang="en-US" sz="2800" u="none" cap="none" strike="noStrike">
                <a:solidFill>
                  <a:srgbClr val="080DC8"/>
                </a:solidFill>
                <a:latin typeface="Calibri"/>
                <a:ea typeface="Calibri"/>
                <a:cs typeface="Calibri"/>
                <a:sym typeface="Calibri"/>
              </a:rPr>
              <a:t>B</a:t>
            </a:r>
            <a:endParaRPr b="1" baseline="-25000" i="0" sz="2800" u="none" cap="none" strike="noStrike">
              <a:solidFill>
                <a:srgbClr val="080DC8"/>
              </a:solidFill>
              <a:latin typeface="Calibri"/>
              <a:ea typeface="Calibri"/>
              <a:cs typeface="Calibri"/>
              <a:sym typeface="Calibri"/>
            </a:endParaRPr>
          </a:p>
        </p:txBody>
      </p:sp>
      <p:sp>
        <p:nvSpPr>
          <p:cNvPr id="712" name="Google Shape;712;p18"/>
          <p:cNvSpPr txBox="1"/>
          <p:nvPr/>
        </p:nvSpPr>
        <p:spPr>
          <a:xfrm>
            <a:off x="195320" y="783466"/>
            <a:ext cx="8728075" cy="9224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Times New Roman"/>
                <a:ea typeface="Times New Roman"/>
                <a:cs typeface="Times New Roman"/>
                <a:sym typeface="Times New Roman"/>
              </a:rPr>
              <a:t>The sum of momentum of the two objects before collision is equal to the sum of momentum after the collision provided there is no external unbalanced force acting on them.</a:t>
            </a:r>
            <a:endParaRPr b="1" i="0" sz="1800" u="none" cap="none" strike="noStrike">
              <a:solidFill>
                <a:schemeClr val="dk1"/>
              </a:solidFill>
              <a:latin typeface="Times New Roman"/>
              <a:ea typeface="Times New Roman"/>
              <a:cs typeface="Times New Roman"/>
              <a:sym typeface="Times New Roman"/>
            </a:endParaRPr>
          </a:p>
        </p:txBody>
      </p:sp>
      <p:sp>
        <p:nvSpPr>
          <p:cNvPr id="713" name="Google Shape;713;p18"/>
          <p:cNvSpPr txBox="1"/>
          <p:nvPr/>
        </p:nvSpPr>
        <p:spPr>
          <a:xfrm>
            <a:off x="361894" y="150764"/>
            <a:ext cx="8172507"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EA1493"/>
                </a:solidFill>
                <a:latin typeface="Times New Roman"/>
                <a:ea typeface="Times New Roman"/>
                <a:cs typeface="Times New Roman"/>
                <a:sym typeface="Times New Roman"/>
              </a:rPr>
              <a:t>Law of conservation of momentum:</a:t>
            </a:r>
            <a:endParaRPr b="1" i="0" sz="2800" u="none" cap="none" strike="noStrike">
              <a:solidFill>
                <a:srgbClr val="EA1493"/>
              </a:solidFill>
              <a:latin typeface="Times New Roman"/>
              <a:ea typeface="Times New Roman"/>
              <a:cs typeface="Times New Roman"/>
              <a:sym typeface="Times New Roman"/>
            </a:endParaRPr>
          </a:p>
        </p:txBody>
      </p:sp>
      <p:sp>
        <p:nvSpPr>
          <p:cNvPr id="714" name="Google Shape;714;p18"/>
          <p:cNvSpPr/>
          <p:nvPr/>
        </p:nvSpPr>
        <p:spPr>
          <a:xfrm>
            <a:off x="2286000" y="211735"/>
            <a:ext cx="3765550" cy="1417912"/>
          </a:xfrm>
          <a:prstGeom prst="cloudCallout">
            <a:avLst>
              <a:gd fmla="val -20813" name="adj1"/>
              <a:gd fmla="val 75391"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Consider two object A and B a travelling in the same direction along a straight line.</a:t>
            </a:r>
            <a:endParaRPr b="0" i="0" sz="1600" u="none" cap="none" strike="noStrike">
              <a:solidFill>
                <a:schemeClr val="dk1"/>
              </a:solidFill>
              <a:latin typeface="Bookman Old Style"/>
              <a:ea typeface="Bookman Old Style"/>
              <a:cs typeface="Bookman Old Style"/>
              <a:sym typeface="Bookman Old Style"/>
            </a:endParaRPr>
          </a:p>
        </p:txBody>
      </p:sp>
      <p:sp>
        <p:nvSpPr>
          <p:cNvPr id="715" name="Google Shape;715;p18"/>
          <p:cNvSpPr/>
          <p:nvPr/>
        </p:nvSpPr>
        <p:spPr>
          <a:xfrm>
            <a:off x="2286000" y="135606"/>
            <a:ext cx="3765550" cy="1874689"/>
          </a:xfrm>
          <a:prstGeom prst="cloudCallout">
            <a:avLst>
              <a:gd fmla="val 3698" name="adj1"/>
              <a:gd fmla="val 63965"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 and B collide. Object A exerts a Force F</a:t>
            </a:r>
            <a:r>
              <a:rPr b="0" baseline="-25000" i="0" lang="en-US" sz="1600" u="none" cap="none" strike="noStrike">
                <a:solidFill>
                  <a:schemeClr val="dk1"/>
                </a:solidFill>
                <a:latin typeface="Bookman Old Style"/>
                <a:ea typeface="Bookman Old Style"/>
                <a:cs typeface="Bookman Old Style"/>
                <a:sym typeface="Bookman Old Style"/>
              </a:rPr>
              <a:t>AB </a:t>
            </a:r>
            <a:r>
              <a:rPr b="0" i="0" lang="en-US" sz="1600" u="none" cap="none" strike="noStrike">
                <a:solidFill>
                  <a:schemeClr val="dk1"/>
                </a:solidFill>
                <a:latin typeface="Bookman Old Style"/>
                <a:ea typeface="Bookman Old Style"/>
                <a:cs typeface="Bookman Old Style"/>
                <a:sym typeface="Bookman Old Style"/>
              </a:rPr>
              <a:t>on object B. </a:t>
            </a:r>
            <a:endParaRPr b="0" i="0" sz="1600" u="none" cap="none" strike="noStrike">
              <a:solidFill>
                <a:schemeClr val="dk1"/>
              </a:solidFill>
              <a:latin typeface="Bookman Old Style"/>
              <a:ea typeface="Bookman Old Style"/>
              <a:cs typeface="Bookman Old Style"/>
              <a:sym typeface="Bookman Old Style"/>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Object B exerts a force F</a:t>
            </a:r>
            <a:r>
              <a:rPr b="0" baseline="-25000" i="0" lang="en-US" sz="1600" u="none" cap="none" strike="noStrike">
                <a:solidFill>
                  <a:schemeClr val="dk1"/>
                </a:solidFill>
                <a:latin typeface="Bookman Old Style"/>
                <a:ea typeface="Bookman Old Style"/>
                <a:cs typeface="Bookman Old Style"/>
                <a:sym typeface="Bookman Old Style"/>
              </a:rPr>
              <a:t>BA </a:t>
            </a:r>
            <a:r>
              <a:rPr b="0" i="0" lang="en-US" sz="1600" u="none" cap="none" strike="noStrike">
                <a:solidFill>
                  <a:schemeClr val="dk1"/>
                </a:solidFill>
                <a:latin typeface="Bookman Old Style"/>
                <a:ea typeface="Bookman Old Style"/>
                <a:cs typeface="Bookman Old Style"/>
                <a:sym typeface="Bookman Old Style"/>
              </a:rPr>
              <a:t>on object A.</a:t>
            </a:r>
            <a:r>
              <a:rPr b="0" baseline="-25000" i="0" lang="en-US" sz="1600" u="none" cap="none" strike="noStrike">
                <a:solidFill>
                  <a:schemeClr val="dk1"/>
                </a:solidFill>
                <a:latin typeface="Bookman Old Style"/>
                <a:ea typeface="Bookman Old Style"/>
                <a:cs typeface="Bookman Old Style"/>
                <a:sym typeface="Bookman Old Style"/>
              </a:rPr>
              <a:t>  </a:t>
            </a:r>
            <a:endParaRPr b="0" baseline="-25000" i="0" sz="1600" u="none" cap="none" strike="noStrike">
              <a:solidFill>
                <a:schemeClr val="dk1"/>
              </a:solidFill>
              <a:latin typeface="Bookman Old Style"/>
              <a:ea typeface="Bookman Old Style"/>
              <a:cs typeface="Bookman Old Style"/>
              <a:sym typeface="Bookman Old Style"/>
            </a:endParaRPr>
          </a:p>
        </p:txBody>
      </p:sp>
      <p:grpSp>
        <p:nvGrpSpPr>
          <p:cNvPr id="716" name="Google Shape;716;p18"/>
          <p:cNvGrpSpPr/>
          <p:nvPr/>
        </p:nvGrpSpPr>
        <p:grpSpPr>
          <a:xfrm>
            <a:off x="2684321" y="3915385"/>
            <a:ext cx="1143000" cy="418712"/>
            <a:chOff x="3147060" y="3945731"/>
            <a:chExt cx="1143000" cy="419100"/>
          </a:xfrm>
        </p:grpSpPr>
        <p:sp>
          <p:nvSpPr>
            <p:cNvPr id="717" name="Google Shape;717;p18"/>
            <p:cNvSpPr/>
            <p:nvPr/>
          </p:nvSpPr>
          <p:spPr>
            <a:xfrm>
              <a:off x="3147060" y="3983831"/>
              <a:ext cx="1143000" cy="381000"/>
            </a:xfrm>
            <a:prstGeom prst="roundRect">
              <a:avLst>
                <a:gd fmla="val 16667" name="adj"/>
              </a:avLst>
            </a:prstGeom>
            <a:gradFill>
              <a:gsLst>
                <a:gs pos="0">
                  <a:srgbClr val="C8B2E9"/>
                </a:gs>
                <a:gs pos="35000">
                  <a:srgbClr val="D6CAED"/>
                </a:gs>
                <a:gs pos="100000">
                  <a:srgbClr val="EFE8FA"/>
                </a:gs>
              </a:gsLst>
              <a:lin ang="16200000" scaled="0"/>
            </a:gradFill>
            <a:ln cap="flat" cmpd="sng" w="9525">
              <a:solidFill>
                <a:srgbClr val="C0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p18"/>
            <p:cNvSpPr/>
            <p:nvPr/>
          </p:nvSpPr>
          <p:spPr>
            <a:xfrm>
              <a:off x="3200400" y="3945731"/>
              <a:ext cx="102463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u</a:t>
              </a:r>
              <a:r>
                <a:rPr b="0" baseline="-25000" i="0" lang="en-US" sz="1800" u="none" cap="none" strike="noStrike">
                  <a:solidFill>
                    <a:schemeClr val="dk1"/>
                  </a:solidFill>
                  <a:latin typeface="Bookman Old Style"/>
                  <a:ea typeface="Bookman Old Style"/>
                  <a:cs typeface="Bookman Old Style"/>
                  <a:sym typeface="Bookman Old Style"/>
                </a:rPr>
                <a:t>A </a:t>
              </a:r>
              <a:r>
                <a:rPr b="0" i="0" lang="en-US" sz="1800" u="none" cap="none" strike="noStrike">
                  <a:solidFill>
                    <a:schemeClr val="dk1"/>
                  </a:solidFill>
                  <a:latin typeface="Bookman Old Style"/>
                  <a:ea typeface="Bookman Old Style"/>
                  <a:cs typeface="Bookman Old Style"/>
                  <a:sym typeface="Bookman Old Style"/>
                </a:rPr>
                <a:t> &gt; u</a:t>
              </a:r>
              <a:r>
                <a:rPr b="0" baseline="-25000" i="0" lang="en-US" sz="1800" u="none" cap="none" strike="noStrike">
                  <a:solidFill>
                    <a:schemeClr val="dk1"/>
                  </a:solidFill>
                  <a:latin typeface="Bookman Old Style"/>
                  <a:ea typeface="Bookman Old Style"/>
                  <a:cs typeface="Bookman Old Style"/>
                  <a:sym typeface="Bookman Old Style"/>
                </a:rPr>
                <a:t>B</a:t>
              </a:r>
              <a:endParaRPr b="0" baseline="-25000" i="0" sz="1800" u="none" cap="none" strike="noStrike">
                <a:solidFill>
                  <a:schemeClr val="dk1"/>
                </a:solidFill>
                <a:latin typeface="Bookman Old Style"/>
                <a:ea typeface="Bookman Old Style"/>
                <a:cs typeface="Bookman Old Style"/>
                <a:sym typeface="Bookman Old Style"/>
              </a:endParaRPr>
            </a:p>
          </p:txBody>
        </p:sp>
      </p:grpSp>
      <p:sp>
        <p:nvSpPr>
          <p:cNvPr id="719" name="Google Shape;719;p18"/>
          <p:cNvSpPr txBox="1"/>
          <p:nvPr/>
        </p:nvSpPr>
        <p:spPr>
          <a:xfrm>
            <a:off x="1219200" y="2935096"/>
            <a:ext cx="1524000" cy="3997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15EE8"/>
                </a:solidFill>
                <a:latin typeface="Bookman Old Style"/>
                <a:ea typeface="Bookman Old Style"/>
                <a:cs typeface="Bookman Old Style"/>
                <a:sym typeface="Bookman Old Style"/>
              </a:rPr>
              <a:t>object A</a:t>
            </a:r>
            <a:endParaRPr b="1" i="0" sz="2000" u="none" cap="none" strike="noStrike">
              <a:solidFill>
                <a:srgbClr val="C15EE8"/>
              </a:solidFill>
              <a:latin typeface="Bookman Old Style"/>
              <a:ea typeface="Bookman Old Style"/>
              <a:cs typeface="Bookman Old Style"/>
              <a:sym typeface="Bookman Old Style"/>
            </a:endParaRPr>
          </a:p>
        </p:txBody>
      </p:sp>
      <p:sp>
        <p:nvSpPr>
          <p:cNvPr id="720" name="Google Shape;720;p18"/>
          <p:cNvSpPr txBox="1"/>
          <p:nvPr/>
        </p:nvSpPr>
        <p:spPr>
          <a:xfrm>
            <a:off x="3406775" y="2944172"/>
            <a:ext cx="1524000" cy="3997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15EE8"/>
                </a:solidFill>
                <a:latin typeface="Bookman Old Style"/>
                <a:ea typeface="Bookman Old Style"/>
                <a:cs typeface="Bookman Old Style"/>
                <a:sym typeface="Bookman Old Style"/>
              </a:rPr>
              <a:t>object B</a:t>
            </a:r>
            <a:endParaRPr b="1" i="0" sz="2000" u="none" cap="none" strike="noStrike">
              <a:solidFill>
                <a:srgbClr val="C15EE8"/>
              </a:solidFill>
              <a:latin typeface="Bookman Old Style"/>
              <a:ea typeface="Bookman Old Style"/>
              <a:cs typeface="Bookman Old Style"/>
              <a:sym typeface="Bookman Old Style"/>
            </a:endParaRPr>
          </a:p>
        </p:txBody>
      </p:sp>
      <p:sp>
        <p:nvSpPr>
          <p:cNvPr id="721" name="Google Shape;721;p18"/>
          <p:cNvSpPr/>
          <p:nvPr/>
        </p:nvSpPr>
        <p:spPr>
          <a:xfrm>
            <a:off x="1617521" y="4071164"/>
            <a:ext cx="214312" cy="107156"/>
          </a:xfrm>
          <a:prstGeom prst="rightArrow">
            <a:avLst>
              <a:gd fmla="val 50000" name="adj1"/>
              <a:gd fmla="val 50000" name="adj2"/>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C00000"/>
              </a:solidFill>
              <a:latin typeface="Calibri"/>
              <a:ea typeface="Calibri"/>
              <a:cs typeface="Calibri"/>
              <a:sym typeface="Calibri"/>
            </a:endParaRPr>
          </a:p>
        </p:txBody>
      </p:sp>
      <p:sp>
        <p:nvSpPr>
          <p:cNvPr id="722" name="Google Shape;722;p18"/>
          <p:cNvSpPr/>
          <p:nvPr/>
        </p:nvSpPr>
        <p:spPr>
          <a:xfrm>
            <a:off x="1617521" y="4710919"/>
            <a:ext cx="214312" cy="107156"/>
          </a:xfrm>
          <a:prstGeom prst="rightArrow">
            <a:avLst>
              <a:gd fmla="val 50000" name="adj1"/>
              <a:gd fmla="val 50000" name="adj2"/>
            </a:avLst>
          </a:prstGeom>
          <a:solidFill>
            <a:schemeClr val="dk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5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5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5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714"/>
                                        </p:tgtEl>
                                        <p:attrNameLst>
                                          <p:attrName>ppt_w</p:attrName>
                                        </p:attrNameLst>
                                      </p:cBhvr>
                                      <p:tavLst>
                                        <p:tav fmla="" tm="0">
                                          <p:val>
                                            <p:strVal val="#ppt_w"/>
                                          </p:val>
                                        </p:tav>
                                        <p:tav fmla="" tm="100000">
                                          <p:val>
                                            <p:strVal val="0"/>
                                          </p:val>
                                        </p:tav>
                                      </p:tavLst>
                                    </p:anim>
                                    <p:anim calcmode="lin" valueType="num">
                                      <p:cBhvr additive="base">
                                        <p:cTn dur="500"/>
                                        <p:tgtEl>
                                          <p:spTgt spid="714"/>
                                        </p:tgtEl>
                                        <p:attrNameLst>
                                          <p:attrName>ppt_h</p:attrName>
                                        </p:attrNameLst>
                                      </p:cBhvr>
                                      <p:tavLst>
                                        <p:tav fmla="" tm="0">
                                          <p:val>
                                            <p:strVal val="#ppt_h"/>
                                          </p:val>
                                        </p:tav>
                                        <p:tav fmla="" tm="100000">
                                          <p:val>
                                            <p:strVal val="0"/>
                                          </p:val>
                                        </p:tav>
                                      </p:tavLst>
                                    </p:anim>
                                    <p:set>
                                      <p:cBhvr>
                                        <p:cTn dur="1" fill="hold">
                                          <p:stCondLst>
                                            <p:cond delay="500"/>
                                          </p:stCondLst>
                                        </p:cTn>
                                        <p:tgtEl>
                                          <p:spTgt spid="7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
                                        <p:tgtEl>
                                          <p:spTgt spid="7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715"/>
                                        </p:tgtEl>
                                        <p:attrNameLst>
                                          <p:attrName>ppt_w</p:attrName>
                                        </p:attrNameLst>
                                      </p:cBhvr>
                                      <p:tavLst>
                                        <p:tav fmla="" tm="0">
                                          <p:val>
                                            <p:strVal val="#ppt_w"/>
                                          </p:val>
                                        </p:tav>
                                        <p:tav fmla="" tm="100000">
                                          <p:val>
                                            <p:strVal val="0"/>
                                          </p:val>
                                        </p:tav>
                                      </p:tavLst>
                                    </p:anim>
                                    <p:anim calcmode="lin" valueType="num">
                                      <p:cBhvr additive="base">
                                        <p:cTn dur="500"/>
                                        <p:tgtEl>
                                          <p:spTgt spid="715"/>
                                        </p:tgtEl>
                                        <p:attrNameLst>
                                          <p:attrName>ppt_h</p:attrName>
                                        </p:attrNameLst>
                                      </p:cBhvr>
                                      <p:tavLst>
                                        <p:tav fmla="" tm="0">
                                          <p:val>
                                            <p:strVal val="#ppt_h"/>
                                          </p:val>
                                        </p:tav>
                                        <p:tav fmla="" tm="100000">
                                          <p:val>
                                            <p:strVal val="0"/>
                                          </p:val>
                                        </p:tav>
                                      </p:tavLst>
                                    </p:anim>
                                    <p:set>
                                      <p:cBhvr>
                                        <p:cTn dur="1" fill="hold">
                                          <p:stCondLst>
                                            <p:cond delay="500"/>
                                          </p:stCondLst>
                                        </p:cTn>
                                        <p:tgtEl>
                                          <p:spTgt spid="715"/>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7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7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5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5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5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5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7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5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9"/>
          <p:cNvSpPr txBox="1"/>
          <p:nvPr/>
        </p:nvSpPr>
        <p:spPr>
          <a:xfrm>
            <a:off x="228600" y="108044"/>
            <a:ext cx="24384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Momentum of object A</a:t>
            </a:r>
            <a:endParaRPr b="0" i="0" sz="1600" u="none" cap="none" strike="noStrike">
              <a:solidFill>
                <a:schemeClr val="dk1"/>
              </a:solidFill>
              <a:latin typeface="Bookman Old Style"/>
              <a:ea typeface="Bookman Old Style"/>
              <a:cs typeface="Bookman Old Style"/>
              <a:sym typeface="Bookman Old Style"/>
            </a:endParaRPr>
          </a:p>
        </p:txBody>
      </p:sp>
      <p:sp>
        <p:nvSpPr>
          <p:cNvPr id="728" name="Google Shape;728;p19"/>
          <p:cNvSpPr txBox="1"/>
          <p:nvPr/>
        </p:nvSpPr>
        <p:spPr>
          <a:xfrm>
            <a:off x="3124200" y="108044"/>
            <a:ext cx="25146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Momentum of object B</a:t>
            </a:r>
            <a:endParaRPr b="0" i="0" sz="1600" u="none" cap="none" strike="noStrike">
              <a:solidFill>
                <a:schemeClr val="dk1"/>
              </a:solidFill>
              <a:latin typeface="Bookman Old Style"/>
              <a:ea typeface="Bookman Old Style"/>
              <a:cs typeface="Bookman Old Style"/>
              <a:sym typeface="Bookman Old Style"/>
            </a:endParaRPr>
          </a:p>
        </p:txBody>
      </p:sp>
      <p:sp>
        <p:nvSpPr>
          <p:cNvPr id="729" name="Google Shape;729;p19"/>
          <p:cNvSpPr txBox="1"/>
          <p:nvPr/>
        </p:nvSpPr>
        <p:spPr>
          <a:xfrm>
            <a:off x="228600" y="489044"/>
            <a:ext cx="2438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Before collision 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u</a:t>
            </a:r>
            <a:r>
              <a:rPr b="0" baseline="-25000" i="0" lang="en-US" sz="1600" u="none" cap="none" strike="noStrike">
                <a:solidFill>
                  <a:schemeClr val="dk1"/>
                </a:solidFill>
                <a:latin typeface="Bookman Old Style"/>
                <a:ea typeface="Bookman Old Style"/>
                <a:cs typeface="Bookman Old Style"/>
                <a:sym typeface="Bookman Old Style"/>
              </a:rPr>
              <a:t>A</a:t>
            </a:r>
            <a:endParaRPr b="0" i="0" sz="1600" u="none" cap="none" strike="noStrike">
              <a:solidFill>
                <a:schemeClr val="dk1"/>
              </a:solidFill>
              <a:latin typeface="Bookman Old Style"/>
              <a:ea typeface="Bookman Old Style"/>
              <a:cs typeface="Bookman Old Style"/>
              <a:sym typeface="Bookman Old Style"/>
            </a:endParaRPr>
          </a:p>
        </p:txBody>
      </p:sp>
      <p:sp>
        <p:nvSpPr>
          <p:cNvPr id="730" name="Google Shape;730;p19"/>
          <p:cNvSpPr txBox="1"/>
          <p:nvPr/>
        </p:nvSpPr>
        <p:spPr>
          <a:xfrm>
            <a:off x="3124200" y="489044"/>
            <a:ext cx="2438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Before collision 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u</a:t>
            </a:r>
            <a:r>
              <a:rPr b="0" baseline="-25000" i="0" lang="en-US" sz="1600" u="none" cap="none" strike="noStrike">
                <a:solidFill>
                  <a:schemeClr val="dk1"/>
                </a:solidFill>
                <a:latin typeface="Bookman Old Style"/>
                <a:ea typeface="Bookman Old Style"/>
                <a:cs typeface="Bookman Old Style"/>
                <a:sym typeface="Bookman Old Style"/>
              </a:rPr>
              <a:t>B</a:t>
            </a:r>
            <a:endParaRPr b="0" i="0" sz="1600" u="none" cap="none" strike="noStrike">
              <a:solidFill>
                <a:schemeClr val="dk1"/>
              </a:solidFill>
              <a:latin typeface="Bookman Old Style"/>
              <a:ea typeface="Bookman Old Style"/>
              <a:cs typeface="Bookman Old Style"/>
              <a:sym typeface="Bookman Old Style"/>
            </a:endParaRPr>
          </a:p>
        </p:txBody>
      </p:sp>
      <p:sp>
        <p:nvSpPr>
          <p:cNvPr id="731" name="Google Shape;731;p19"/>
          <p:cNvSpPr txBox="1"/>
          <p:nvPr/>
        </p:nvSpPr>
        <p:spPr>
          <a:xfrm>
            <a:off x="228600" y="832969"/>
            <a:ext cx="2438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After collision 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A</a:t>
            </a:r>
            <a:endParaRPr b="0" i="0" sz="1600" u="none" cap="none" strike="noStrike">
              <a:solidFill>
                <a:schemeClr val="dk1"/>
              </a:solidFill>
              <a:latin typeface="Bookman Old Style"/>
              <a:ea typeface="Bookman Old Style"/>
              <a:cs typeface="Bookman Old Style"/>
              <a:sym typeface="Bookman Old Style"/>
            </a:endParaRPr>
          </a:p>
        </p:txBody>
      </p:sp>
      <p:sp>
        <p:nvSpPr>
          <p:cNvPr id="732" name="Google Shape;732;p19"/>
          <p:cNvSpPr txBox="1"/>
          <p:nvPr/>
        </p:nvSpPr>
        <p:spPr>
          <a:xfrm>
            <a:off x="3124200" y="832969"/>
            <a:ext cx="2438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After collision 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B</a:t>
            </a:r>
            <a:endParaRPr b="0" i="0" sz="1600" u="none" cap="none" strike="noStrike">
              <a:solidFill>
                <a:schemeClr val="dk1"/>
              </a:solidFill>
              <a:latin typeface="Bookman Old Style"/>
              <a:ea typeface="Bookman Old Style"/>
              <a:cs typeface="Bookman Old Style"/>
              <a:sym typeface="Bookman Old Style"/>
            </a:endParaRPr>
          </a:p>
        </p:txBody>
      </p:sp>
      <p:sp>
        <p:nvSpPr>
          <p:cNvPr id="733" name="Google Shape;733;p19"/>
          <p:cNvSpPr txBox="1"/>
          <p:nvPr/>
        </p:nvSpPr>
        <p:spPr>
          <a:xfrm>
            <a:off x="228600" y="1178584"/>
            <a:ext cx="2438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During collision :-</a:t>
            </a:r>
            <a:endParaRPr b="0" i="0" sz="1600" u="none" cap="none" strike="noStrike">
              <a:solidFill>
                <a:schemeClr val="dk1"/>
              </a:solidFill>
              <a:latin typeface="Bookman Old Style"/>
              <a:ea typeface="Bookman Old Style"/>
              <a:cs typeface="Bookman Old Style"/>
              <a:sym typeface="Bookman Old Style"/>
            </a:endParaRPr>
          </a:p>
        </p:txBody>
      </p:sp>
      <p:sp>
        <p:nvSpPr>
          <p:cNvPr id="734" name="Google Shape;734;p19"/>
          <p:cNvSpPr txBox="1"/>
          <p:nvPr/>
        </p:nvSpPr>
        <p:spPr>
          <a:xfrm>
            <a:off x="228600" y="1525829"/>
            <a:ext cx="426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Rate of change of momentum of object A</a:t>
            </a:r>
            <a:endParaRPr b="0" i="0" sz="1600" u="none" cap="none" strike="noStrike">
              <a:solidFill>
                <a:schemeClr val="dk1"/>
              </a:solidFill>
              <a:latin typeface="Bookman Old Style"/>
              <a:ea typeface="Bookman Old Style"/>
              <a:cs typeface="Bookman Old Style"/>
              <a:sym typeface="Bookman Old Style"/>
            </a:endParaRPr>
          </a:p>
        </p:txBody>
      </p:sp>
      <p:sp>
        <p:nvSpPr>
          <p:cNvPr id="735" name="Google Shape;735;p19"/>
          <p:cNvSpPr txBox="1"/>
          <p:nvPr/>
        </p:nvSpPr>
        <p:spPr>
          <a:xfrm>
            <a:off x="4495800" y="1525829"/>
            <a:ext cx="304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36" name="Google Shape;736;p19"/>
          <p:cNvSpPr txBox="1"/>
          <p:nvPr/>
        </p:nvSpPr>
        <p:spPr>
          <a:xfrm>
            <a:off x="4876800" y="1373429"/>
            <a:ext cx="1447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 u</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a:t>
            </a:r>
            <a:endParaRPr b="0" i="0" sz="1600" u="none" cap="none" strike="noStrike">
              <a:solidFill>
                <a:schemeClr val="dk1"/>
              </a:solidFill>
              <a:latin typeface="Bookman Old Style"/>
              <a:ea typeface="Bookman Old Style"/>
              <a:cs typeface="Bookman Old Style"/>
              <a:sym typeface="Bookman Old Style"/>
            </a:endParaRPr>
          </a:p>
        </p:txBody>
      </p:sp>
      <p:cxnSp>
        <p:nvCxnSpPr>
          <p:cNvPr id="737" name="Google Shape;737;p19"/>
          <p:cNvCxnSpPr/>
          <p:nvPr/>
        </p:nvCxnSpPr>
        <p:spPr>
          <a:xfrm rot="10800000">
            <a:off x="4892040" y="1711984"/>
            <a:ext cx="1280160" cy="0"/>
          </a:xfrm>
          <a:prstGeom prst="straightConnector1">
            <a:avLst/>
          </a:prstGeom>
          <a:noFill/>
          <a:ln cap="flat" cmpd="sng" w="15875">
            <a:solidFill>
              <a:schemeClr val="dk1"/>
            </a:solidFill>
            <a:prstDash val="solid"/>
            <a:round/>
            <a:headEnd len="sm" w="sm" type="none"/>
            <a:tailEnd len="sm" w="sm" type="none"/>
          </a:ln>
        </p:spPr>
      </p:cxnSp>
      <p:sp>
        <p:nvSpPr>
          <p:cNvPr id="738" name="Google Shape;738;p19"/>
          <p:cNvSpPr txBox="1"/>
          <p:nvPr/>
        </p:nvSpPr>
        <p:spPr>
          <a:xfrm>
            <a:off x="5257800" y="1711984"/>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a:t>
            </a:r>
            <a:endParaRPr b="0" i="0" sz="1600" u="none" cap="none" strike="noStrike">
              <a:solidFill>
                <a:schemeClr val="dk1"/>
              </a:solidFill>
              <a:latin typeface="Bookman Old Style"/>
              <a:ea typeface="Bookman Old Style"/>
              <a:cs typeface="Bookman Old Style"/>
              <a:sym typeface="Bookman Old Style"/>
            </a:endParaRPr>
          </a:p>
        </p:txBody>
      </p:sp>
      <p:sp>
        <p:nvSpPr>
          <p:cNvPr id="739" name="Google Shape;739;p19"/>
          <p:cNvSpPr/>
          <p:nvPr/>
        </p:nvSpPr>
        <p:spPr>
          <a:xfrm>
            <a:off x="5715000" y="548995"/>
            <a:ext cx="2362200" cy="762000"/>
          </a:xfrm>
          <a:prstGeom prst="cloudCallout">
            <a:avLst>
              <a:gd fmla="val -60439" name="adj1"/>
              <a:gd fmla="val 60451"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 is time of collision</a:t>
            </a:r>
            <a:endParaRPr b="1" i="0" sz="1600" u="none" cap="none" strike="noStrike">
              <a:solidFill>
                <a:schemeClr val="lt1"/>
              </a:solidFill>
              <a:latin typeface="Bookman Old Style"/>
              <a:ea typeface="Bookman Old Style"/>
              <a:cs typeface="Bookman Old Style"/>
              <a:sym typeface="Bookman Old Style"/>
            </a:endParaRPr>
          </a:p>
        </p:txBody>
      </p:sp>
      <p:sp>
        <p:nvSpPr>
          <p:cNvPr id="740" name="Google Shape;740;p19"/>
          <p:cNvSpPr txBox="1"/>
          <p:nvPr/>
        </p:nvSpPr>
        <p:spPr>
          <a:xfrm>
            <a:off x="228600" y="2093193"/>
            <a:ext cx="426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Rate of change of momentum of object B</a:t>
            </a:r>
            <a:endParaRPr b="0" i="0" sz="1600" u="none" cap="none" strike="noStrike">
              <a:solidFill>
                <a:schemeClr val="dk1"/>
              </a:solidFill>
              <a:latin typeface="Bookman Old Style"/>
              <a:ea typeface="Bookman Old Style"/>
              <a:cs typeface="Bookman Old Style"/>
              <a:sym typeface="Bookman Old Style"/>
            </a:endParaRPr>
          </a:p>
        </p:txBody>
      </p:sp>
      <p:sp>
        <p:nvSpPr>
          <p:cNvPr id="741" name="Google Shape;741;p19"/>
          <p:cNvSpPr txBox="1"/>
          <p:nvPr/>
        </p:nvSpPr>
        <p:spPr>
          <a:xfrm>
            <a:off x="4495800" y="2093193"/>
            <a:ext cx="304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42" name="Google Shape;742;p19"/>
          <p:cNvSpPr txBox="1"/>
          <p:nvPr/>
        </p:nvSpPr>
        <p:spPr>
          <a:xfrm>
            <a:off x="4876800" y="1940793"/>
            <a:ext cx="1447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 u</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a:t>
            </a:r>
            <a:endParaRPr b="0" i="0" sz="1600" u="none" cap="none" strike="noStrike">
              <a:solidFill>
                <a:schemeClr val="dk1"/>
              </a:solidFill>
              <a:latin typeface="Bookman Old Style"/>
              <a:ea typeface="Bookman Old Style"/>
              <a:cs typeface="Bookman Old Style"/>
              <a:sym typeface="Bookman Old Style"/>
            </a:endParaRPr>
          </a:p>
        </p:txBody>
      </p:sp>
      <p:cxnSp>
        <p:nvCxnSpPr>
          <p:cNvPr id="743" name="Google Shape;743;p19"/>
          <p:cNvCxnSpPr/>
          <p:nvPr/>
        </p:nvCxnSpPr>
        <p:spPr>
          <a:xfrm rot="10800000">
            <a:off x="4892040" y="2279347"/>
            <a:ext cx="1280160" cy="0"/>
          </a:xfrm>
          <a:prstGeom prst="straightConnector1">
            <a:avLst/>
          </a:prstGeom>
          <a:noFill/>
          <a:ln cap="flat" cmpd="sng" w="15875">
            <a:solidFill>
              <a:schemeClr val="dk1"/>
            </a:solidFill>
            <a:prstDash val="solid"/>
            <a:round/>
            <a:headEnd len="sm" w="sm" type="none"/>
            <a:tailEnd len="sm" w="sm" type="none"/>
          </a:ln>
        </p:spPr>
      </p:cxnSp>
      <p:sp>
        <p:nvSpPr>
          <p:cNvPr id="744" name="Google Shape;744;p19"/>
          <p:cNvSpPr txBox="1"/>
          <p:nvPr/>
        </p:nvSpPr>
        <p:spPr>
          <a:xfrm>
            <a:off x="5257800" y="2279348"/>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a:t>
            </a:r>
            <a:endParaRPr b="0" i="0" sz="1600" u="none" cap="none" strike="noStrike">
              <a:solidFill>
                <a:schemeClr val="dk1"/>
              </a:solidFill>
              <a:latin typeface="Bookman Old Style"/>
              <a:ea typeface="Bookman Old Style"/>
              <a:cs typeface="Bookman Old Style"/>
              <a:sym typeface="Bookman Old Style"/>
            </a:endParaRPr>
          </a:p>
        </p:txBody>
      </p:sp>
      <p:sp>
        <p:nvSpPr>
          <p:cNvPr id="745" name="Google Shape;745;p19"/>
          <p:cNvSpPr/>
          <p:nvPr/>
        </p:nvSpPr>
        <p:spPr>
          <a:xfrm>
            <a:off x="5715000" y="1344749"/>
            <a:ext cx="2362200" cy="762000"/>
          </a:xfrm>
          <a:prstGeom prst="cloudCallout">
            <a:avLst>
              <a:gd fmla="val -63958" name="adj1"/>
              <a:gd fmla="val 38653"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‘t’ is time of collision</a:t>
            </a:r>
            <a:endParaRPr b="1" i="0" sz="1600" u="none" cap="none" strike="noStrike">
              <a:solidFill>
                <a:schemeClr val="lt1"/>
              </a:solidFill>
              <a:latin typeface="Bookman Old Style"/>
              <a:ea typeface="Bookman Old Style"/>
              <a:cs typeface="Bookman Old Style"/>
              <a:sym typeface="Bookman Old Style"/>
            </a:endParaRPr>
          </a:p>
        </p:txBody>
      </p:sp>
      <p:sp>
        <p:nvSpPr>
          <p:cNvPr id="746" name="Google Shape;746;p19"/>
          <p:cNvSpPr txBox="1"/>
          <p:nvPr/>
        </p:nvSpPr>
        <p:spPr>
          <a:xfrm>
            <a:off x="228600" y="2394440"/>
            <a:ext cx="426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According to third law of motion</a:t>
            </a:r>
            <a:endParaRPr b="0" i="0" sz="1600" u="none" cap="none" strike="noStrike">
              <a:solidFill>
                <a:schemeClr val="dk1"/>
              </a:solidFill>
              <a:latin typeface="Bookman Old Style"/>
              <a:ea typeface="Bookman Old Style"/>
              <a:cs typeface="Bookman Old Style"/>
              <a:sym typeface="Bookman Old Style"/>
            </a:endParaRPr>
          </a:p>
        </p:txBody>
      </p:sp>
      <p:sp>
        <p:nvSpPr>
          <p:cNvPr id="747" name="Google Shape;747;p19"/>
          <p:cNvSpPr txBox="1"/>
          <p:nvPr/>
        </p:nvSpPr>
        <p:spPr>
          <a:xfrm>
            <a:off x="271317" y="2650458"/>
            <a:ext cx="6096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a:t>
            </a:r>
            <a:r>
              <a:rPr b="0" baseline="-25000" i="0" lang="en-US" sz="1600" u="none" cap="none" strike="noStrike">
                <a:solidFill>
                  <a:schemeClr val="dk1"/>
                </a:solidFill>
                <a:latin typeface="Bookman Old Style"/>
                <a:ea typeface="Bookman Old Style"/>
                <a:cs typeface="Bookman Old Style"/>
                <a:sym typeface="Bookman Old Style"/>
              </a:rPr>
              <a:t>AB</a:t>
            </a:r>
            <a:endParaRPr b="0" i="0" sz="1600" u="none" cap="none" strike="noStrike">
              <a:solidFill>
                <a:schemeClr val="dk1"/>
              </a:solidFill>
              <a:latin typeface="Bookman Old Style"/>
              <a:ea typeface="Bookman Old Style"/>
              <a:cs typeface="Bookman Old Style"/>
              <a:sym typeface="Bookman Old Style"/>
            </a:endParaRPr>
          </a:p>
        </p:txBody>
      </p:sp>
      <p:sp>
        <p:nvSpPr>
          <p:cNvPr id="748" name="Google Shape;748;p19"/>
          <p:cNvSpPr txBox="1"/>
          <p:nvPr/>
        </p:nvSpPr>
        <p:spPr>
          <a:xfrm>
            <a:off x="804717" y="2650458"/>
            <a:ext cx="304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49" name="Google Shape;749;p19"/>
          <p:cNvSpPr txBox="1"/>
          <p:nvPr/>
        </p:nvSpPr>
        <p:spPr>
          <a:xfrm>
            <a:off x="1109517" y="2650458"/>
            <a:ext cx="685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 F</a:t>
            </a:r>
            <a:r>
              <a:rPr b="0" baseline="-25000" i="0" lang="en-US" sz="1600" u="none" cap="none" strike="noStrike">
                <a:solidFill>
                  <a:schemeClr val="dk1"/>
                </a:solidFill>
                <a:latin typeface="Bookman Old Style"/>
                <a:ea typeface="Bookman Old Style"/>
                <a:cs typeface="Bookman Old Style"/>
                <a:sym typeface="Bookman Old Style"/>
              </a:rPr>
              <a:t>BA</a:t>
            </a:r>
            <a:endParaRPr b="0" i="0" sz="1600" u="none" cap="none" strike="noStrike">
              <a:solidFill>
                <a:schemeClr val="dk1"/>
              </a:solidFill>
              <a:latin typeface="Bookman Old Style"/>
              <a:ea typeface="Bookman Old Style"/>
              <a:cs typeface="Bookman Old Style"/>
              <a:sym typeface="Bookman Old Style"/>
            </a:endParaRPr>
          </a:p>
        </p:txBody>
      </p:sp>
      <p:sp>
        <p:nvSpPr>
          <p:cNvPr id="750" name="Google Shape;750;p19"/>
          <p:cNvSpPr/>
          <p:nvPr/>
        </p:nvSpPr>
        <p:spPr>
          <a:xfrm>
            <a:off x="1719117" y="2725529"/>
            <a:ext cx="3352800" cy="1047750"/>
          </a:xfrm>
          <a:prstGeom prst="cloudCallout">
            <a:avLst>
              <a:gd fmla="val -62981" name="adj1"/>
              <a:gd fmla="val -44432"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 ve sign indicates that direction is opposite</a:t>
            </a:r>
            <a:endParaRPr b="1" i="0" sz="1600" u="none" cap="none" strike="noStrike">
              <a:solidFill>
                <a:schemeClr val="lt1"/>
              </a:solidFill>
              <a:latin typeface="Bookman Old Style"/>
              <a:ea typeface="Bookman Old Style"/>
              <a:cs typeface="Bookman Old Style"/>
              <a:sym typeface="Bookman Old Style"/>
            </a:endParaRPr>
          </a:p>
        </p:txBody>
      </p:sp>
      <p:sp>
        <p:nvSpPr>
          <p:cNvPr id="751" name="Google Shape;751;p19"/>
          <p:cNvSpPr txBox="1"/>
          <p:nvPr/>
        </p:nvSpPr>
        <p:spPr>
          <a:xfrm>
            <a:off x="118917" y="3031458"/>
            <a:ext cx="1447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 u</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a:t>
            </a:r>
            <a:endParaRPr b="0" i="0" sz="1600" u="none" cap="none" strike="noStrike">
              <a:solidFill>
                <a:schemeClr val="dk1"/>
              </a:solidFill>
              <a:latin typeface="Bookman Old Style"/>
              <a:ea typeface="Bookman Old Style"/>
              <a:cs typeface="Bookman Old Style"/>
              <a:sym typeface="Bookman Old Style"/>
            </a:endParaRPr>
          </a:p>
        </p:txBody>
      </p:sp>
      <p:cxnSp>
        <p:nvCxnSpPr>
          <p:cNvPr id="752" name="Google Shape;752;p19"/>
          <p:cNvCxnSpPr/>
          <p:nvPr/>
        </p:nvCxnSpPr>
        <p:spPr>
          <a:xfrm rot="10800000">
            <a:off x="134157" y="3370011"/>
            <a:ext cx="1280160" cy="0"/>
          </a:xfrm>
          <a:prstGeom prst="straightConnector1">
            <a:avLst/>
          </a:prstGeom>
          <a:noFill/>
          <a:ln cap="flat" cmpd="sng" w="15875">
            <a:solidFill>
              <a:schemeClr val="dk1"/>
            </a:solidFill>
            <a:prstDash val="solid"/>
            <a:round/>
            <a:headEnd len="sm" w="sm" type="none"/>
            <a:tailEnd len="sm" w="sm" type="none"/>
          </a:ln>
        </p:spPr>
      </p:cxnSp>
      <p:sp>
        <p:nvSpPr>
          <p:cNvPr id="753" name="Google Shape;753;p19"/>
          <p:cNvSpPr txBox="1"/>
          <p:nvPr/>
        </p:nvSpPr>
        <p:spPr>
          <a:xfrm>
            <a:off x="499917" y="3370012"/>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a:t>
            </a:r>
            <a:endParaRPr b="0" i="0" sz="1600" u="none" cap="none" strike="noStrike">
              <a:solidFill>
                <a:schemeClr val="dk1"/>
              </a:solidFill>
              <a:latin typeface="Bookman Old Style"/>
              <a:ea typeface="Bookman Old Style"/>
              <a:cs typeface="Bookman Old Style"/>
              <a:sym typeface="Bookman Old Style"/>
            </a:endParaRPr>
          </a:p>
        </p:txBody>
      </p:sp>
      <p:sp>
        <p:nvSpPr>
          <p:cNvPr id="754" name="Google Shape;754;p19"/>
          <p:cNvSpPr txBox="1"/>
          <p:nvPr/>
        </p:nvSpPr>
        <p:spPr>
          <a:xfrm>
            <a:off x="1490517" y="3183858"/>
            <a:ext cx="304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55" name="Google Shape;755;p19"/>
          <p:cNvSpPr txBox="1"/>
          <p:nvPr/>
        </p:nvSpPr>
        <p:spPr>
          <a:xfrm>
            <a:off x="1871517" y="3031458"/>
            <a:ext cx="1447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 u</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a:t>
            </a:r>
            <a:endParaRPr b="0" i="0" sz="1600" u="none" cap="none" strike="noStrike">
              <a:solidFill>
                <a:schemeClr val="dk1"/>
              </a:solidFill>
              <a:latin typeface="Bookman Old Style"/>
              <a:ea typeface="Bookman Old Style"/>
              <a:cs typeface="Bookman Old Style"/>
              <a:sym typeface="Bookman Old Style"/>
            </a:endParaRPr>
          </a:p>
        </p:txBody>
      </p:sp>
      <p:cxnSp>
        <p:nvCxnSpPr>
          <p:cNvPr id="756" name="Google Shape;756;p19"/>
          <p:cNvCxnSpPr/>
          <p:nvPr/>
        </p:nvCxnSpPr>
        <p:spPr>
          <a:xfrm rot="10800000">
            <a:off x="1886757" y="3370011"/>
            <a:ext cx="1280160" cy="0"/>
          </a:xfrm>
          <a:prstGeom prst="straightConnector1">
            <a:avLst/>
          </a:prstGeom>
          <a:noFill/>
          <a:ln cap="flat" cmpd="sng" w="15875">
            <a:solidFill>
              <a:schemeClr val="dk1"/>
            </a:solidFill>
            <a:prstDash val="solid"/>
            <a:round/>
            <a:headEnd len="sm" w="sm" type="none"/>
            <a:tailEnd len="sm" w="sm" type="none"/>
          </a:ln>
        </p:spPr>
      </p:cxnSp>
      <p:sp>
        <p:nvSpPr>
          <p:cNvPr id="757" name="Google Shape;757;p19"/>
          <p:cNvSpPr txBox="1"/>
          <p:nvPr/>
        </p:nvSpPr>
        <p:spPr>
          <a:xfrm>
            <a:off x="2252517" y="3370012"/>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a:t>
            </a:r>
            <a:endParaRPr b="0" i="0" sz="1600" u="none" cap="none" strike="noStrike">
              <a:solidFill>
                <a:schemeClr val="dk1"/>
              </a:solidFill>
              <a:latin typeface="Bookman Old Style"/>
              <a:ea typeface="Bookman Old Style"/>
              <a:cs typeface="Bookman Old Style"/>
              <a:sym typeface="Bookman Old Style"/>
            </a:endParaRPr>
          </a:p>
        </p:txBody>
      </p:sp>
      <p:sp>
        <p:nvSpPr>
          <p:cNvPr id="758" name="Google Shape;758;p19"/>
          <p:cNvSpPr/>
          <p:nvPr/>
        </p:nvSpPr>
        <p:spPr>
          <a:xfrm>
            <a:off x="1219200" y="798850"/>
            <a:ext cx="2895600" cy="1674849"/>
          </a:xfrm>
          <a:prstGeom prst="cloudCallout">
            <a:avLst>
              <a:gd fmla="val -34113" name="adj1"/>
              <a:gd fmla="val 61780"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For every action there is an equal and opposite reaction.</a:t>
            </a:r>
            <a:endParaRPr b="1" i="0" sz="1600" u="none" cap="none" strike="noStrike">
              <a:solidFill>
                <a:schemeClr val="lt1"/>
              </a:solidFill>
              <a:latin typeface="Bookman Old Style"/>
              <a:ea typeface="Bookman Old Style"/>
              <a:cs typeface="Bookman Old Style"/>
              <a:sym typeface="Bookman Old Style"/>
            </a:endParaRPr>
          </a:p>
        </p:txBody>
      </p:sp>
      <p:sp>
        <p:nvSpPr>
          <p:cNvPr id="759" name="Google Shape;759;p19"/>
          <p:cNvSpPr txBox="1"/>
          <p:nvPr/>
        </p:nvSpPr>
        <p:spPr>
          <a:xfrm>
            <a:off x="135081" y="1418"/>
            <a:ext cx="7429552"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EA1493"/>
                </a:solidFill>
                <a:latin typeface="Times New Roman"/>
                <a:ea typeface="Times New Roman"/>
                <a:cs typeface="Times New Roman"/>
                <a:sym typeface="Times New Roman"/>
              </a:rPr>
              <a:t>Law of conservation of momentum:</a:t>
            </a:r>
            <a:endParaRPr b="1" i="0" sz="3200" u="none" cap="none" strike="noStrike">
              <a:solidFill>
                <a:srgbClr val="EA1493"/>
              </a:solidFill>
              <a:latin typeface="Times New Roman"/>
              <a:ea typeface="Times New Roman"/>
              <a:cs typeface="Times New Roman"/>
              <a:sym typeface="Times New Roman"/>
            </a:endParaRPr>
          </a:p>
        </p:txBody>
      </p:sp>
      <p:sp>
        <p:nvSpPr>
          <p:cNvPr id="760" name="Google Shape;760;p19"/>
          <p:cNvSpPr/>
          <p:nvPr/>
        </p:nvSpPr>
        <p:spPr>
          <a:xfrm>
            <a:off x="814557" y="4017714"/>
            <a:ext cx="4572000" cy="319931"/>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1" name="Google Shape;761;p19"/>
          <p:cNvSpPr txBox="1"/>
          <p:nvPr/>
        </p:nvSpPr>
        <p:spPr>
          <a:xfrm>
            <a:off x="134157" y="3656742"/>
            <a:ext cx="152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This gives ,</a:t>
            </a:r>
            <a:endParaRPr b="0" i="0" sz="1600" u="none" cap="none" strike="noStrike">
              <a:solidFill>
                <a:schemeClr val="dk1"/>
              </a:solidFill>
              <a:latin typeface="Bookman Old Style"/>
              <a:ea typeface="Bookman Old Style"/>
              <a:cs typeface="Bookman Old Style"/>
              <a:sym typeface="Bookman Old Style"/>
            </a:endParaRPr>
          </a:p>
        </p:txBody>
      </p:sp>
      <p:sp>
        <p:nvSpPr>
          <p:cNvPr id="762" name="Google Shape;762;p19"/>
          <p:cNvSpPr txBox="1"/>
          <p:nvPr/>
        </p:nvSpPr>
        <p:spPr>
          <a:xfrm>
            <a:off x="839957" y="397882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u</a:t>
            </a:r>
            <a:r>
              <a:rPr b="0" baseline="-25000" i="0" lang="en-US" sz="1600" u="none" cap="none" strike="noStrike">
                <a:solidFill>
                  <a:schemeClr val="dk1"/>
                </a:solidFill>
                <a:latin typeface="Bookman Old Style"/>
                <a:ea typeface="Bookman Old Style"/>
                <a:cs typeface="Bookman Old Style"/>
                <a:sym typeface="Bookman Old Style"/>
              </a:rPr>
              <a:t>A</a:t>
            </a:r>
            <a:endParaRPr b="0" i="0" sz="1600" u="none" cap="none" strike="noStrike">
              <a:solidFill>
                <a:schemeClr val="dk1"/>
              </a:solidFill>
              <a:latin typeface="Bookman Old Style"/>
              <a:ea typeface="Bookman Old Style"/>
              <a:cs typeface="Bookman Old Style"/>
              <a:sym typeface="Bookman Old Style"/>
            </a:endParaRPr>
          </a:p>
        </p:txBody>
      </p:sp>
      <p:sp>
        <p:nvSpPr>
          <p:cNvPr id="763" name="Google Shape;763;p19"/>
          <p:cNvSpPr txBox="1"/>
          <p:nvPr/>
        </p:nvSpPr>
        <p:spPr>
          <a:xfrm>
            <a:off x="1601957" y="3978823"/>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64" name="Google Shape;764;p19"/>
          <p:cNvSpPr txBox="1"/>
          <p:nvPr/>
        </p:nvSpPr>
        <p:spPr>
          <a:xfrm>
            <a:off x="2059157" y="397882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u</a:t>
            </a:r>
            <a:r>
              <a:rPr b="0" baseline="-25000" i="0" lang="en-US" sz="1600" u="none" cap="none" strike="noStrike">
                <a:solidFill>
                  <a:schemeClr val="dk1"/>
                </a:solidFill>
                <a:latin typeface="Bookman Old Style"/>
                <a:ea typeface="Bookman Old Style"/>
                <a:cs typeface="Bookman Old Style"/>
                <a:sym typeface="Bookman Old Style"/>
              </a:rPr>
              <a:t>B</a:t>
            </a:r>
            <a:endParaRPr b="0" i="0" sz="1600" u="none" cap="none" strike="noStrike">
              <a:solidFill>
                <a:schemeClr val="dk1"/>
              </a:solidFill>
              <a:latin typeface="Bookman Old Style"/>
              <a:ea typeface="Bookman Old Style"/>
              <a:cs typeface="Bookman Old Style"/>
              <a:sym typeface="Bookman Old Style"/>
            </a:endParaRPr>
          </a:p>
        </p:txBody>
      </p:sp>
      <p:sp>
        <p:nvSpPr>
          <p:cNvPr id="765" name="Google Shape;765;p19"/>
          <p:cNvSpPr txBox="1"/>
          <p:nvPr/>
        </p:nvSpPr>
        <p:spPr>
          <a:xfrm>
            <a:off x="3049757" y="3978823"/>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400" u="none" cap="none" strike="noStrike">
              <a:solidFill>
                <a:srgbClr val="000000"/>
              </a:solidFill>
              <a:latin typeface="Arial"/>
              <a:ea typeface="Arial"/>
              <a:cs typeface="Arial"/>
              <a:sym typeface="Arial"/>
            </a:endParaRPr>
          </a:p>
        </p:txBody>
      </p:sp>
      <p:sp>
        <p:nvSpPr>
          <p:cNvPr id="766" name="Google Shape;766;p19"/>
          <p:cNvSpPr txBox="1"/>
          <p:nvPr/>
        </p:nvSpPr>
        <p:spPr>
          <a:xfrm>
            <a:off x="3506957" y="397882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A</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A</a:t>
            </a:r>
            <a:endParaRPr b="0" i="0" sz="1600" u="none" cap="none" strike="noStrike">
              <a:solidFill>
                <a:schemeClr val="dk1"/>
              </a:solidFill>
              <a:latin typeface="Bookman Old Style"/>
              <a:ea typeface="Bookman Old Style"/>
              <a:cs typeface="Bookman Old Style"/>
              <a:sym typeface="Bookman Old Style"/>
            </a:endParaRPr>
          </a:p>
        </p:txBody>
      </p:sp>
      <p:sp>
        <p:nvSpPr>
          <p:cNvPr id="767" name="Google Shape;767;p19"/>
          <p:cNvSpPr txBox="1"/>
          <p:nvPr/>
        </p:nvSpPr>
        <p:spPr>
          <a:xfrm>
            <a:off x="4192757" y="3978823"/>
            <a:ext cx="381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a:t>
            </a:r>
            <a:endParaRPr b="0" i="0" sz="1600" u="none" cap="none" strike="noStrike">
              <a:solidFill>
                <a:schemeClr val="dk1"/>
              </a:solidFill>
              <a:latin typeface="Bookman Old Style"/>
              <a:ea typeface="Bookman Old Style"/>
              <a:cs typeface="Bookman Old Style"/>
              <a:sym typeface="Bookman Old Style"/>
            </a:endParaRPr>
          </a:p>
        </p:txBody>
      </p:sp>
      <p:sp>
        <p:nvSpPr>
          <p:cNvPr id="768" name="Google Shape;768;p19"/>
          <p:cNvSpPr txBox="1"/>
          <p:nvPr/>
        </p:nvSpPr>
        <p:spPr>
          <a:xfrm>
            <a:off x="4649957" y="397882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a:t>
            </a:r>
            <a:r>
              <a:rPr b="0" baseline="-25000" i="0" lang="en-US" sz="1600" u="none" cap="none" strike="noStrike">
                <a:solidFill>
                  <a:schemeClr val="dk1"/>
                </a:solidFill>
                <a:latin typeface="Bookman Old Style"/>
                <a:ea typeface="Bookman Old Style"/>
                <a:cs typeface="Bookman Old Style"/>
                <a:sym typeface="Bookman Old Style"/>
              </a:rPr>
              <a:t>B</a:t>
            </a:r>
            <a:r>
              <a:rPr b="0" i="0" lang="en-US" sz="1600" u="none" cap="none" strike="noStrike">
                <a:solidFill>
                  <a:schemeClr val="dk1"/>
                </a:solidFill>
                <a:latin typeface="Bookman Old Style"/>
                <a:ea typeface="Bookman Old Style"/>
                <a:cs typeface="Bookman Old Style"/>
                <a:sym typeface="Bookman Old Style"/>
              </a:rPr>
              <a:t> v</a:t>
            </a:r>
            <a:r>
              <a:rPr b="0" baseline="-25000" i="0" lang="en-US" sz="1600" u="none" cap="none" strike="noStrike">
                <a:solidFill>
                  <a:schemeClr val="dk1"/>
                </a:solidFill>
                <a:latin typeface="Bookman Old Style"/>
                <a:ea typeface="Bookman Old Style"/>
                <a:cs typeface="Bookman Old Style"/>
                <a:sym typeface="Bookman Old Style"/>
              </a:rPr>
              <a:t>B</a:t>
            </a:r>
            <a:endParaRPr b="0" i="0" sz="1600" u="none" cap="none" strike="noStrike">
              <a:solidFill>
                <a:schemeClr val="dk1"/>
              </a:solidFill>
              <a:latin typeface="Bookman Old Style"/>
              <a:ea typeface="Bookman Old Style"/>
              <a:cs typeface="Bookman Old Style"/>
              <a:sym typeface="Bookman Old Style"/>
            </a:endParaRPr>
          </a:p>
        </p:txBody>
      </p:sp>
      <p:sp>
        <p:nvSpPr>
          <p:cNvPr id="769" name="Google Shape;769;p19"/>
          <p:cNvSpPr/>
          <p:nvPr/>
        </p:nvSpPr>
        <p:spPr>
          <a:xfrm>
            <a:off x="1371600" y="2801729"/>
            <a:ext cx="3352800" cy="1047750"/>
          </a:xfrm>
          <a:prstGeom prst="cloudCallout">
            <a:avLst>
              <a:gd fmla="val -36466" name="adj1"/>
              <a:gd fmla="val 65739"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Sum of the initial momentum of the two object A &amp; B</a:t>
            </a:r>
            <a:endParaRPr b="1" i="0" sz="1600" u="none" cap="none" strike="noStrike">
              <a:solidFill>
                <a:schemeClr val="lt1"/>
              </a:solidFill>
              <a:latin typeface="Bookman Old Style"/>
              <a:ea typeface="Bookman Old Style"/>
              <a:cs typeface="Bookman Old Style"/>
              <a:sym typeface="Bookman Old Style"/>
            </a:endParaRPr>
          </a:p>
        </p:txBody>
      </p:sp>
      <p:sp>
        <p:nvSpPr>
          <p:cNvPr id="770" name="Google Shape;770;p19"/>
          <p:cNvSpPr/>
          <p:nvPr/>
        </p:nvSpPr>
        <p:spPr>
          <a:xfrm>
            <a:off x="3964157" y="2725529"/>
            <a:ext cx="3352800" cy="1047750"/>
          </a:xfrm>
          <a:prstGeom prst="cloudCallout">
            <a:avLst>
              <a:gd fmla="val -38360" name="adj1"/>
              <a:gd fmla="val 63317" name="adj2"/>
            </a:avLst>
          </a:prstGeom>
          <a:gradFill>
            <a:gsLst>
              <a:gs pos="0">
                <a:srgbClr val="5D427D"/>
              </a:gs>
              <a:gs pos="80000">
                <a:srgbClr val="7A57A5"/>
              </a:gs>
              <a:gs pos="100000">
                <a:srgbClr val="7A56A7"/>
              </a:gs>
            </a:gsLst>
            <a:lin ang="16200000" scaled="0"/>
          </a:gradFill>
          <a:ln cap="flat" cmpd="sng" w="19050">
            <a:solidFill>
              <a:srgbClr val="00206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Sum of the final momentum of the two object A &amp; B</a:t>
            </a:r>
            <a:endParaRPr b="1" i="0" sz="1600" u="none" cap="none" strike="noStrike">
              <a:solidFill>
                <a:schemeClr val="lt1"/>
              </a:solidFill>
              <a:latin typeface="Bookman Old Style"/>
              <a:ea typeface="Bookman Old Style"/>
              <a:cs typeface="Bookman Old Style"/>
              <a:sym typeface="Bookman Old Style"/>
            </a:endParaRPr>
          </a:p>
        </p:txBody>
      </p:sp>
      <p:sp>
        <p:nvSpPr>
          <p:cNvPr id="771" name="Google Shape;771;p19"/>
          <p:cNvSpPr txBox="1"/>
          <p:nvPr/>
        </p:nvSpPr>
        <p:spPr>
          <a:xfrm>
            <a:off x="690418" y="4360172"/>
            <a:ext cx="6205683" cy="5842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Thus, The total momentum of the two objects remains </a:t>
            </a:r>
            <a:r>
              <a:rPr b="1" i="0" lang="en-US" sz="1600" u="none" cap="none" strike="noStrike">
                <a:solidFill>
                  <a:srgbClr val="C00000"/>
                </a:solidFill>
                <a:latin typeface="Bookman Old Style"/>
                <a:ea typeface="Bookman Old Style"/>
                <a:cs typeface="Bookman Old Style"/>
                <a:sym typeface="Bookman Old Style"/>
              </a:rPr>
              <a:t>unchanged</a:t>
            </a:r>
            <a:r>
              <a:rPr b="0" i="0" lang="en-US" sz="1600" u="none" cap="none" strike="noStrike">
                <a:solidFill>
                  <a:schemeClr val="dk1"/>
                </a:solidFill>
                <a:latin typeface="Bookman Old Style"/>
                <a:ea typeface="Bookman Old Style"/>
                <a:cs typeface="Bookman Old Style"/>
                <a:sym typeface="Bookman Old Style"/>
              </a:rPr>
              <a:t> or </a:t>
            </a:r>
            <a:r>
              <a:rPr b="1" i="0" lang="en-US" sz="1600" u="none" cap="none" strike="noStrike">
                <a:solidFill>
                  <a:srgbClr val="C00000"/>
                </a:solidFill>
                <a:latin typeface="Bookman Old Style"/>
                <a:ea typeface="Bookman Old Style"/>
                <a:cs typeface="Bookman Old Style"/>
                <a:sym typeface="Bookman Old Style"/>
              </a:rPr>
              <a:t>conserved</a:t>
            </a:r>
            <a:r>
              <a:rPr b="0" i="0" lang="en-US" sz="1600" u="none" cap="none" strike="noStrike">
                <a:solidFill>
                  <a:schemeClr val="dk1"/>
                </a:solidFill>
                <a:latin typeface="Bookman Old Style"/>
                <a:ea typeface="Bookman Old Style"/>
                <a:cs typeface="Bookman Old Style"/>
                <a:sym typeface="Bookman Old Style"/>
              </a:rPr>
              <a:t> provided </a:t>
            </a:r>
            <a:r>
              <a:rPr b="1" i="0" lang="en-US" sz="1600" u="none" cap="none" strike="noStrike">
                <a:solidFill>
                  <a:srgbClr val="C00000"/>
                </a:solidFill>
                <a:latin typeface="Bookman Old Style"/>
                <a:ea typeface="Bookman Old Style"/>
                <a:cs typeface="Bookman Old Style"/>
                <a:sym typeface="Bookman Old Style"/>
              </a:rPr>
              <a:t>no</a:t>
            </a:r>
            <a:r>
              <a:rPr b="0" i="0" lang="en-US" sz="1600" u="none" cap="none" strike="noStrike">
                <a:solidFill>
                  <a:schemeClr val="dk1"/>
                </a:solidFill>
                <a:latin typeface="Bookman Old Style"/>
                <a:ea typeface="Bookman Old Style"/>
                <a:cs typeface="Bookman Old Style"/>
                <a:sym typeface="Bookman Old Style"/>
              </a:rPr>
              <a:t> external force acts.  </a:t>
            </a:r>
            <a:endParaRPr b="0" i="0" sz="1600" u="none" cap="none" strike="noStrike">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59"/>
                                        </p:tgtEl>
                                        <p:attrNameLst>
                                          <p:attrName>style.visibility</p:attrName>
                                        </p:attrNameLst>
                                      </p:cBhvr>
                                      <p:to>
                                        <p:strVal val="visible"/>
                                      </p:to>
                                    </p:set>
                                    <p:anim calcmode="lin" valueType="num">
                                      <p:cBhvr additive="base">
                                        <p:cTn dur="500"/>
                                        <p:tgtEl>
                                          <p:spTgt spid="7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59"/>
                                        </p:tgtEl>
                                      </p:cBhvr>
                                    </p:animEffect>
                                    <p:set>
                                      <p:cBhvr>
                                        <p:cTn dur="1" fill="hold">
                                          <p:stCondLst>
                                            <p:cond delay="500"/>
                                          </p:stCondLst>
                                        </p:cTn>
                                        <p:tgtEl>
                                          <p:spTgt spid="7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5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5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5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5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5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5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39"/>
                                        </p:tgtEl>
                                      </p:cBhvr>
                                    </p:animEffect>
                                    <p:set>
                                      <p:cBhvr>
                                        <p:cTn dur="1" fill="hold">
                                          <p:stCondLst>
                                            <p:cond delay="500"/>
                                          </p:stCondLst>
                                        </p:cTn>
                                        <p:tgtEl>
                                          <p:spTgt spid="7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5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5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5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45"/>
                                        </p:tgtEl>
                                      </p:cBhvr>
                                    </p:animEffect>
                                    <p:set>
                                      <p:cBhvr>
                                        <p:cTn dur="1" fill="hold">
                                          <p:stCondLst>
                                            <p:cond delay="500"/>
                                          </p:stCondLst>
                                        </p:cTn>
                                        <p:tgtEl>
                                          <p:spTgt spid="7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5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5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58"/>
                                        </p:tgtEl>
                                      </p:cBhvr>
                                    </p:animEffect>
                                    <p:set>
                                      <p:cBhvr>
                                        <p:cTn dur="1" fill="hold">
                                          <p:stCondLst>
                                            <p:cond delay="500"/>
                                          </p:stCondLst>
                                        </p:cTn>
                                        <p:tgtEl>
                                          <p:spTgt spid="7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5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5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500"/>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50"/>
                                        </p:tgtEl>
                                      </p:cBhvr>
                                    </p:animEffect>
                                    <p:set>
                                      <p:cBhvr>
                                        <p:cTn dur="1" fill="hold">
                                          <p:stCondLst>
                                            <p:cond delay="500"/>
                                          </p:stCondLst>
                                        </p:cTn>
                                        <p:tgtEl>
                                          <p:spTgt spid="7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500"/>
                                        <p:tgtEl>
                                          <p:spTgt spid="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5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5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500"/>
                                        <p:tgtEl>
                                          <p:spTgt spid="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500"/>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5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5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500"/>
                                        <p:tgtEl>
                                          <p:spTgt spid="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500"/>
                                        <p:tgtEl>
                                          <p:spTgt spid="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5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5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69"/>
                                        </p:tgtEl>
                                      </p:cBhvr>
                                    </p:animEffect>
                                    <p:set>
                                      <p:cBhvr>
                                        <p:cTn dur="1" fill="hold">
                                          <p:stCondLst>
                                            <p:cond delay="500"/>
                                          </p:stCondLst>
                                        </p:cTn>
                                        <p:tgtEl>
                                          <p:spTgt spid="7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770"/>
                                        </p:tgtEl>
                                      </p:cBhvr>
                                    </p:animEffect>
                                    <p:set>
                                      <p:cBhvr>
                                        <p:cTn dur="1" fill="hold">
                                          <p:stCondLst>
                                            <p:cond delay="500"/>
                                          </p:stCondLst>
                                        </p:cTn>
                                        <p:tgtEl>
                                          <p:spTgt spid="7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p:nvPr/>
        </p:nvSpPr>
        <p:spPr>
          <a:xfrm>
            <a:off x="2159568" y="439339"/>
            <a:ext cx="1447800" cy="514350"/>
          </a:xfrm>
          <a:prstGeom prst="cloudCallout">
            <a:avLst>
              <a:gd fmla="val 64442" name="adj1"/>
              <a:gd fmla="val -17661"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Means</a:t>
            </a:r>
            <a:endParaRPr b="0" i="0" sz="1800" u="none" cap="none" strike="noStrike">
              <a:solidFill>
                <a:schemeClr val="dk1"/>
              </a:solidFill>
              <a:latin typeface="Bookman Old Style"/>
              <a:ea typeface="Bookman Old Style"/>
              <a:cs typeface="Bookman Old Style"/>
              <a:sym typeface="Bookman Old Style"/>
            </a:endParaRPr>
          </a:p>
        </p:txBody>
      </p:sp>
      <p:sp>
        <p:nvSpPr>
          <p:cNvPr id="156" name="Google Shape;156;p2"/>
          <p:cNvSpPr/>
          <p:nvPr/>
        </p:nvSpPr>
        <p:spPr>
          <a:xfrm>
            <a:off x="5003797" y="449524"/>
            <a:ext cx="4183744" cy="1901085"/>
          </a:xfrm>
          <a:prstGeom prst="cloudCallout">
            <a:avLst>
              <a:gd fmla="val -40277" name="adj1"/>
              <a:gd fmla="val -4917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Object is in motion when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It changes its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Position with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time </a:t>
            </a:r>
            <a:endParaRPr b="1" i="0" sz="1800" u="none" cap="none" strike="noStrike">
              <a:solidFill>
                <a:schemeClr val="dk1"/>
              </a:solidFill>
              <a:latin typeface="Bookman Old Style"/>
              <a:ea typeface="Bookman Old Style"/>
              <a:cs typeface="Bookman Old Style"/>
              <a:sym typeface="Bookman Old Style"/>
            </a:endParaRPr>
          </a:p>
        </p:txBody>
      </p:sp>
      <p:sp>
        <p:nvSpPr>
          <p:cNvPr id="157" name="Google Shape;157;p2"/>
          <p:cNvSpPr/>
          <p:nvPr/>
        </p:nvSpPr>
        <p:spPr>
          <a:xfrm>
            <a:off x="4419600" y="3137062"/>
            <a:ext cx="3048000" cy="1423571"/>
          </a:xfrm>
          <a:prstGeom prst="cloudCallout">
            <a:avLst>
              <a:gd fmla="val 27817" name="adj1"/>
              <a:gd fmla="val -69202" name="adj2"/>
            </a:avLst>
          </a:prstGeom>
          <a:solidFill>
            <a:srgbClr val="93B3D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We can say that the car is being pulled by the tow van</a:t>
            </a:r>
            <a:endParaRPr b="0" i="0" sz="1400" u="none" cap="none" strike="noStrike">
              <a:solidFill>
                <a:srgbClr val="000000"/>
              </a:solidFill>
              <a:latin typeface="Arial"/>
              <a:ea typeface="Arial"/>
              <a:cs typeface="Arial"/>
              <a:sym typeface="Arial"/>
            </a:endParaRPr>
          </a:p>
        </p:txBody>
      </p:sp>
      <p:sp>
        <p:nvSpPr>
          <p:cNvPr id="158" name="Google Shape;158;p2"/>
          <p:cNvSpPr txBox="1"/>
          <p:nvPr/>
        </p:nvSpPr>
        <p:spPr>
          <a:xfrm>
            <a:off x="5029200" y="4491216"/>
            <a:ext cx="2057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Pull is FORCE </a:t>
            </a:r>
            <a:endParaRPr b="0" i="0" sz="1800" u="none" cap="none" strike="noStrike">
              <a:solidFill>
                <a:schemeClr val="dk1"/>
              </a:solidFill>
              <a:latin typeface="Bookman Old Style"/>
              <a:ea typeface="Bookman Old Style"/>
              <a:cs typeface="Bookman Old Style"/>
              <a:sym typeface="Bookman Old Style"/>
            </a:endParaRPr>
          </a:p>
        </p:txBody>
      </p:sp>
      <p:sp>
        <p:nvSpPr>
          <p:cNvPr id="159" name="Google Shape;159;p2"/>
          <p:cNvSpPr txBox="1"/>
          <p:nvPr/>
        </p:nvSpPr>
        <p:spPr>
          <a:xfrm>
            <a:off x="171450" y="4514850"/>
            <a:ext cx="3352800" cy="3997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Bookman Old Style"/>
                <a:ea typeface="Bookman Old Style"/>
                <a:cs typeface="Bookman Old Style"/>
                <a:sym typeface="Bookman Old Style"/>
              </a:rPr>
              <a:t> </a:t>
            </a:r>
            <a:endParaRPr b="0" i="0" sz="2000" u="none" cap="none" strike="noStrike">
              <a:solidFill>
                <a:schemeClr val="dk1"/>
              </a:solidFill>
              <a:latin typeface="Bookman Old Style"/>
              <a:ea typeface="Bookman Old Style"/>
              <a:cs typeface="Bookman Old Style"/>
              <a:sym typeface="Bookman Old Style"/>
            </a:endParaRPr>
          </a:p>
        </p:txBody>
      </p:sp>
      <p:sp>
        <p:nvSpPr>
          <p:cNvPr id="160" name="Google Shape;160;p2"/>
          <p:cNvSpPr/>
          <p:nvPr/>
        </p:nvSpPr>
        <p:spPr>
          <a:xfrm>
            <a:off x="2781300" y="4053663"/>
            <a:ext cx="2590800" cy="587420"/>
          </a:xfrm>
          <a:prstGeom prst="rect">
            <a:avLst/>
          </a:prstGeom>
          <a:gradFill>
            <a:gsLst>
              <a:gs pos="0">
                <a:srgbClr val="9FC3FF"/>
              </a:gs>
              <a:gs pos="35000">
                <a:srgbClr val="BDD5FF"/>
              </a:gs>
              <a:gs pos="100000">
                <a:srgbClr val="E4EEFF"/>
              </a:gs>
            </a:gsLst>
            <a:lin ang="16200000" scaled="0"/>
          </a:gradFill>
          <a:ln cap="flat" cmpd="sng" w="12700">
            <a:solidFill>
              <a:srgbClr val="C0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Bookman Old Style"/>
              <a:ea typeface="Bookman Old Style"/>
              <a:cs typeface="Bookman Old Style"/>
              <a:sym typeface="Bookman Old Style"/>
            </a:endParaRPr>
          </a:p>
        </p:txBody>
      </p:sp>
      <p:sp>
        <p:nvSpPr>
          <p:cNvPr id="161" name="Google Shape;161;p2"/>
          <p:cNvSpPr txBox="1"/>
          <p:nvPr/>
        </p:nvSpPr>
        <p:spPr>
          <a:xfrm>
            <a:off x="2933700" y="4014789"/>
            <a:ext cx="2590800" cy="6457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Simple push or pull                               is FORCE!!</a:t>
            </a:r>
            <a:endParaRPr b="0" i="0" sz="1800" u="none" cap="none" strike="noStrike">
              <a:solidFill>
                <a:schemeClr val="dk1"/>
              </a:solidFill>
              <a:latin typeface="Bookman Old Style"/>
              <a:ea typeface="Bookman Old Style"/>
              <a:cs typeface="Bookman Old Style"/>
              <a:sym typeface="Bookman Old Style"/>
            </a:endParaRPr>
          </a:p>
        </p:txBody>
      </p:sp>
      <p:sp>
        <p:nvSpPr>
          <p:cNvPr id="162" name="Google Shape;162;p2"/>
          <p:cNvSpPr/>
          <p:nvPr/>
        </p:nvSpPr>
        <p:spPr>
          <a:xfrm>
            <a:off x="5467121" y="476638"/>
            <a:ext cx="256032" cy="505206"/>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2"/>
          <p:cNvSpPr txBox="1"/>
          <p:nvPr/>
        </p:nvSpPr>
        <p:spPr>
          <a:xfrm>
            <a:off x="3561648" y="980301"/>
            <a:ext cx="1066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Rules</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64" name="Google Shape;164;p2"/>
          <p:cNvSpPr/>
          <p:nvPr/>
        </p:nvSpPr>
        <p:spPr>
          <a:xfrm>
            <a:off x="3835968" y="466344"/>
            <a:ext cx="256032" cy="505206"/>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2"/>
          <p:cNvSpPr txBox="1"/>
          <p:nvPr/>
        </p:nvSpPr>
        <p:spPr>
          <a:xfrm>
            <a:off x="1504248" y="114301"/>
            <a:ext cx="5196840" cy="4612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Bookman Old Style"/>
                <a:ea typeface="Bookman Old Style"/>
                <a:cs typeface="Bookman Old Style"/>
                <a:sym typeface="Bookman Old Style"/>
              </a:rPr>
              <a:t>FORCE AND LAWS OF MOTION</a:t>
            </a:r>
            <a:endParaRPr b="1" i="0" sz="2400" u="none" cap="none" strike="noStrike">
              <a:solidFill>
                <a:srgbClr val="0000FF"/>
              </a:solidFill>
              <a:latin typeface="Bookman Old Style"/>
              <a:ea typeface="Bookman Old Style"/>
              <a:cs typeface="Bookman Old Style"/>
              <a:sym typeface="Bookman Old Style"/>
            </a:endParaRPr>
          </a:p>
        </p:txBody>
      </p:sp>
      <p:sp>
        <p:nvSpPr>
          <p:cNvPr id="166" name="Google Shape;166;p2"/>
          <p:cNvSpPr/>
          <p:nvPr/>
        </p:nvSpPr>
        <p:spPr>
          <a:xfrm>
            <a:off x="3531167" y="121446"/>
            <a:ext cx="1095172" cy="4612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Bookman Old Style"/>
                <a:ea typeface="Bookman Old Style"/>
                <a:cs typeface="Bookman Old Style"/>
                <a:sym typeface="Bookman Old Style"/>
              </a:rPr>
              <a:t>LAWS</a:t>
            </a:r>
            <a:endParaRPr b="0" i="0" sz="2400" u="none" cap="none" strike="noStrike">
              <a:solidFill>
                <a:srgbClr val="C00000"/>
              </a:solidFill>
              <a:latin typeface="Calibri"/>
              <a:ea typeface="Calibri"/>
              <a:cs typeface="Calibri"/>
              <a:sym typeface="Calibri"/>
            </a:endParaRPr>
          </a:p>
        </p:txBody>
      </p:sp>
      <p:sp>
        <p:nvSpPr>
          <p:cNvPr id="167" name="Google Shape;167;p2"/>
          <p:cNvSpPr/>
          <p:nvPr/>
        </p:nvSpPr>
        <p:spPr>
          <a:xfrm>
            <a:off x="5088509" y="117873"/>
            <a:ext cx="1532792" cy="4612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Bookman Old Style"/>
                <a:ea typeface="Bookman Old Style"/>
                <a:cs typeface="Bookman Old Style"/>
                <a:sym typeface="Bookman Old Style"/>
              </a:rPr>
              <a:t>MOTION</a:t>
            </a:r>
            <a:endParaRPr b="0" i="0" sz="2400" u="none" cap="none" strike="noStrike">
              <a:solidFill>
                <a:srgbClr val="C00000"/>
              </a:solidFill>
              <a:latin typeface="Calibri"/>
              <a:ea typeface="Calibri"/>
              <a:cs typeface="Calibri"/>
              <a:sym typeface="Calibri"/>
            </a:endParaRPr>
          </a:p>
        </p:txBody>
      </p:sp>
      <p:sp>
        <p:nvSpPr>
          <p:cNvPr id="168" name="Google Shape;168;p2"/>
          <p:cNvSpPr/>
          <p:nvPr/>
        </p:nvSpPr>
        <p:spPr>
          <a:xfrm>
            <a:off x="3683568" y="971550"/>
            <a:ext cx="2514600" cy="1085850"/>
          </a:xfrm>
          <a:prstGeom prst="cloudCallout">
            <a:avLst>
              <a:gd fmla="val 37328" name="adj1"/>
              <a:gd fmla="val -67899" name="adj2"/>
            </a:avLst>
          </a:prstGeom>
          <a:solidFill>
            <a:srgbClr val="93B3D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Bookman Old Style"/>
                <a:ea typeface="Bookman Old Style"/>
                <a:cs typeface="Bookman Old Style"/>
                <a:sym typeface="Bookman Old Style"/>
              </a:rPr>
              <a:t>What causes motion ??</a:t>
            </a:r>
            <a:endParaRPr b="0" i="0" sz="1800" u="none" cap="none" strike="noStrike">
              <a:solidFill>
                <a:schemeClr val="dk1"/>
              </a:solidFill>
              <a:latin typeface="Bookman Old Style"/>
              <a:ea typeface="Bookman Old Style"/>
              <a:cs typeface="Bookman Old Style"/>
              <a:sym typeface="Bookman Old Style"/>
            </a:endParaRPr>
          </a:p>
        </p:txBody>
      </p:sp>
      <p:sp>
        <p:nvSpPr>
          <p:cNvPr id="169" name="Google Shape;169;p2"/>
          <p:cNvSpPr/>
          <p:nvPr/>
        </p:nvSpPr>
        <p:spPr>
          <a:xfrm>
            <a:off x="3683568" y="971550"/>
            <a:ext cx="2514600" cy="1085850"/>
          </a:xfrm>
          <a:prstGeom prst="cloudCallout">
            <a:avLst>
              <a:gd fmla="val 37328" name="adj1"/>
              <a:gd fmla="val -67899" name="adj2"/>
            </a:avLst>
          </a:prstGeom>
          <a:solidFill>
            <a:srgbClr val="93B3D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Let us consider few examples</a:t>
            </a:r>
            <a:endParaRPr b="0" i="0" sz="1800" u="none" cap="none" strike="noStrike">
              <a:solidFill>
                <a:schemeClr val="dk1"/>
              </a:solidFill>
              <a:latin typeface="Bookman Old Style"/>
              <a:ea typeface="Bookman Old Style"/>
              <a:cs typeface="Bookman Old Style"/>
              <a:sym typeface="Bookman Old Style"/>
            </a:endParaRPr>
          </a:p>
        </p:txBody>
      </p:sp>
      <p:pic>
        <p:nvPicPr>
          <p:cNvPr descr="C:\Users\SAGAR\Desktop\Laws of motion (9th)\Pushing of car1.jpg" id="170" name="Google Shape;170;p2"/>
          <p:cNvPicPr preferRelativeResize="0"/>
          <p:nvPr/>
        </p:nvPicPr>
        <p:blipFill rotWithShape="1">
          <a:blip r:embed="rId3">
            <a:alphaModFix/>
          </a:blip>
          <a:srcRect b="0" l="0" r="0" t="0"/>
          <a:stretch/>
        </p:blipFill>
        <p:spPr>
          <a:xfrm>
            <a:off x="144102" y="1448533"/>
            <a:ext cx="3424237" cy="1580417"/>
          </a:xfrm>
          <a:prstGeom prst="rect">
            <a:avLst/>
          </a:prstGeom>
          <a:noFill/>
          <a:ln cap="flat" cmpd="sng" w="22225">
            <a:solidFill>
              <a:srgbClr val="C00000"/>
            </a:solidFill>
            <a:prstDash val="solid"/>
            <a:miter lim="800000"/>
            <a:headEnd len="sm" w="sm" type="none"/>
            <a:tailEnd len="sm" w="sm" type="none"/>
          </a:ln>
        </p:spPr>
      </p:pic>
      <p:sp>
        <p:nvSpPr>
          <p:cNvPr id="171" name="Google Shape;171;p2"/>
          <p:cNvSpPr/>
          <p:nvPr/>
        </p:nvSpPr>
        <p:spPr>
          <a:xfrm>
            <a:off x="164737" y="3257549"/>
            <a:ext cx="2895600" cy="1457172"/>
          </a:xfrm>
          <a:prstGeom prst="cloudCallout">
            <a:avLst>
              <a:gd fmla="val -33441" name="adj1"/>
              <a:gd fmla="val -68812" name="adj2"/>
            </a:avLst>
          </a:prstGeom>
          <a:solidFill>
            <a:srgbClr val="93B3D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In the picture we can see people pushing the wagon</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1355726" y="3908536"/>
            <a:ext cx="110318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Bookman Old Style"/>
                <a:ea typeface="Bookman Old Style"/>
                <a:cs typeface="Bookman Old Style"/>
                <a:sym typeface="Bookman Old Style"/>
              </a:rPr>
              <a:t>pushing</a:t>
            </a:r>
            <a:endParaRPr b="0" i="0" sz="1800" u="none" cap="none" strike="noStrike">
              <a:solidFill>
                <a:srgbClr val="C00000"/>
              </a:solidFill>
              <a:latin typeface="Calibri"/>
              <a:ea typeface="Calibri"/>
              <a:cs typeface="Calibri"/>
              <a:sym typeface="Calibri"/>
            </a:endParaRPr>
          </a:p>
        </p:txBody>
      </p:sp>
      <p:sp>
        <p:nvSpPr>
          <p:cNvPr id="173" name="Google Shape;173;p2"/>
          <p:cNvSpPr txBox="1"/>
          <p:nvPr/>
        </p:nvSpPr>
        <p:spPr>
          <a:xfrm>
            <a:off x="1383937" y="3927571"/>
            <a:ext cx="1066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Bookman Old Style"/>
                <a:ea typeface="Bookman Old Style"/>
                <a:cs typeface="Bookman Old Style"/>
                <a:sym typeface="Bookman Old Style"/>
              </a:rPr>
              <a:t>FORCE</a:t>
            </a:r>
            <a:endParaRPr b="1" i="0" sz="1800" u="none" cap="none" strike="noStrike">
              <a:solidFill>
                <a:schemeClr val="dk2"/>
              </a:solidFill>
              <a:latin typeface="Bookman Old Style"/>
              <a:ea typeface="Bookman Old Style"/>
              <a:cs typeface="Bookman Old Style"/>
              <a:sym typeface="Bookman Old Style"/>
            </a:endParaRPr>
          </a:p>
        </p:txBody>
      </p:sp>
      <p:grpSp>
        <p:nvGrpSpPr>
          <p:cNvPr id="174" name="Google Shape;174;p2"/>
          <p:cNvGrpSpPr/>
          <p:nvPr/>
        </p:nvGrpSpPr>
        <p:grpSpPr>
          <a:xfrm>
            <a:off x="-152400" y="1509735"/>
            <a:ext cx="4725885" cy="1581545"/>
            <a:chOff x="1516743" y="1628250"/>
            <a:chExt cx="4725885" cy="2108727"/>
          </a:xfrm>
        </p:grpSpPr>
        <p:pic>
          <p:nvPicPr>
            <p:cNvPr descr="F:\MT\Sample Pictures\imageshjhj.jpg" id="175" name="Google Shape;175;p2"/>
            <p:cNvPicPr preferRelativeResize="0"/>
            <p:nvPr/>
          </p:nvPicPr>
          <p:blipFill rotWithShape="1">
            <a:blip r:embed="rId4">
              <a:alphaModFix/>
            </a:blip>
            <a:srcRect b="0" l="0" r="0" t="0"/>
            <a:stretch/>
          </p:blipFill>
          <p:spPr>
            <a:xfrm flipH="1">
              <a:off x="1516743" y="1988460"/>
              <a:ext cx="2797629" cy="1748517"/>
            </a:xfrm>
            <a:prstGeom prst="rect">
              <a:avLst/>
            </a:prstGeom>
            <a:noFill/>
            <a:ln>
              <a:noFill/>
            </a:ln>
          </p:spPr>
        </p:pic>
        <p:grpSp>
          <p:nvGrpSpPr>
            <p:cNvPr id="176" name="Google Shape;176;p2"/>
            <p:cNvGrpSpPr/>
            <p:nvPr/>
          </p:nvGrpSpPr>
          <p:grpSpPr>
            <a:xfrm>
              <a:off x="3895524" y="1628250"/>
              <a:ext cx="2347104" cy="1791623"/>
              <a:chOff x="3168638" y="1384284"/>
              <a:chExt cx="3333777" cy="2544782"/>
            </a:xfrm>
          </p:grpSpPr>
          <p:sp>
            <p:nvSpPr>
              <p:cNvPr id="177" name="Google Shape;177;p2"/>
              <p:cNvSpPr/>
              <p:nvPr/>
            </p:nvSpPr>
            <p:spPr>
              <a:xfrm>
                <a:off x="3168638" y="2289175"/>
                <a:ext cx="684212" cy="625475"/>
              </a:xfrm>
              <a:custGeom>
                <a:rect b="b" l="l" r="r" t="t"/>
                <a:pathLst>
                  <a:path extrusionOk="0" h="625185" w="548640">
                    <a:moveTo>
                      <a:pt x="548640" y="42307"/>
                    </a:moveTo>
                    <a:cubicBezTo>
                      <a:pt x="460080" y="20167"/>
                      <a:pt x="404210" y="0"/>
                      <a:pt x="295421" y="42307"/>
                    </a:cubicBezTo>
                    <a:cubicBezTo>
                      <a:pt x="274346" y="50503"/>
                      <a:pt x="225230" y="154553"/>
                      <a:pt x="211015" y="182984"/>
                    </a:cubicBezTo>
                    <a:cubicBezTo>
                      <a:pt x="206326" y="206430"/>
                      <a:pt x="202134" y="229981"/>
                      <a:pt x="196947" y="253322"/>
                    </a:cubicBezTo>
                    <a:cubicBezTo>
                      <a:pt x="192753" y="272196"/>
                      <a:pt x="184713" y="290346"/>
                      <a:pt x="182880" y="309593"/>
                    </a:cubicBezTo>
                    <a:cubicBezTo>
                      <a:pt x="164228" y="505442"/>
                      <a:pt x="226129" y="508014"/>
                      <a:pt x="126609" y="590947"/>
                    </a:cubicBezTo>
                    <a:cubicBezTo>
                      <a:pt x="113621" y="601771"/>
                      <a:pt x="100911" y="615414"/>
                      <a:pt x="84406" y="619082"/>
                    </a:cubicBezTo>
                    <a:cubicBezTo>
                      <a:pt x="56941" y="625185"/>
                      <a:pt x="28135" y="619082"/>
                      <a:pt x="0" y="619082"/>
                    </a:cubicBezTo>
                  </a:path>
                </a:pathLst>
              </a:cu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ightning_McQueen.jpg" id="178" name="Google Shape;178;p2"/>
              <p:cNvPicPr preferRelativeResize="0"/>
              <p:nvPr/>
            </p:nvPicPr>
            <p:blipFill rotWithShape="1">
              <a:blip r:embed="rId5">
                <a:alphaModFix/>
              </a:blip>
              <a:srcRect b="10943" l="0" r="0" t="0"/>
              <a:stretch/>
            </p:blipFill>
            <p:spPr>
              <a:xfrm>
                <a:off x="3601222" y="1384284"/>
                <a:ext cx="2901193" cy="2544782"/>
              </a:xfrm>
              <a:prstGeom prst="rect">
                <a:avLst/>
              </a:prstGeom>
              <a:noFill/>
              <a:ln>
                <a:noFill/>
              </a:ln>
            </p:spPr>
          </p:pic>
        </p:grpSp>
      </p:grpSp>
      <p:sp>
        <p:nvSpPr>
          <p:cNvPr id="179" name="Google Shape;179;p2"/>
          <p:cNvSpPr/>
          <p:nvPr/>
        </p:nvSpPr>
        <p:spPr>
          <a:xfrm>
            <a:off x="5784057" y="4494788"/>
            <a:ext cx="1043876"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2"/>
                </a:solidFill>
                <a:latin typeface="Bookman Old Style"/>
                <a:ea typeface="Bookman Old Style"/>
                <a:cs typeface="Bookman Old Style"/>
                <a:sym typeface="Bookman Old Style"/>
              </a:rPr>
              <a:t>FORCE</a:t>
            </a:r>
            <a:endParaRPr b="1" i="0" sz="1800" u="none" cap="none" strike="noStrike">
              <a:solidFill>
                <a:schemeClr val="dk2"/>
              </a:solidFill>
              <a:latin typeface="Calibri"/>
              <a:ea typeface="Calibri"/>
              <a:cs typeface="Calibri"/>
              <a:sym typeface="Calibri"/>
            </a:endParaRPr>
          </a:p>
        </p:txBody>
      </p:sp>
      <p:sp>
        <p:nvSpPr>
          <p:cNvPr id="180" name="Google Shape;180;p2"/>
          <p:cNvSpPr/>
          <p:nvPr/>
        </p:nvSpPr>
        <p:spPr>
          <a:xfrm>
            <a:off x="3835968" y="1028700"/>
            <a:ext cx="2286000" cy="971550"/>
          </a:xfrm>
          <a:prstGeom prst="cloudCallout">
            <a:avLst>
              <a:gd fmla="val 27817" name="adj1"/>
              <a:gd fmla="val -69202" name="adj2"/>
            </a:avLst>
          </a:prstGeom>
          <a:solidFill>
            <a:srgbClr val="93B3D7"/>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Bookman Old Style"/>
                <a:ea typeface="Bookman Old Style"/>
                <a:cs typeface="Bookman Old Style"/>
                <a:sym typeface="Bookman Old Style"/>
              </a:rPr>
              <a:t>Causes of motion is force</a:t>
            </a:r>
            <a:endParaRPr b="0" i="0" sz="1800" u="none" cap="none" strike="noStrike">
              <a:solidFill>
                <a:schemeClr val="dk1"/>
              </a:solidFill>
              <a:latin typeface="Bookman Old Style"/>
              <a:ea typeface="Bookman Old Style"/>
              <a:cs typeface="Bookman Old Style"/>
              <a:sym typeface="Bookman Old Style"/>
            </a:endParaRPr>
          </a:p>
        </p:txBody>
      </p:sp>
      <p:sp>
        <p:nvSpPr>
          <p:cNvPr id="181" name="Google Shape;181;p2"/>
          <p:cNvSpPr/>
          <p:nvPr/>
        </p:nvSpPr>
        <p:spPr>
          <a:xfrm>
            <a:off x="5014915" y="3775312"/>
            <a:ext cx="88517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Bookman Old Style"/>
                <a:ea typeface="Bookman Old Style"/>
                <a:cs typeface="Bookman Old Style"/>
                <a:sym typeface="Bookman Old Style"/>
              </a:rPr>
              <a:t>pulled</a:t>
            </a:r>
            <a:endParaRPr b="0" i="0" sz="1800" u="none" cap="none" strike="noStrike">
              <a:solidFill>
                <a:srgbClr val="C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500"/>
                                        <p:tgtEl>
                                          <p:spTgt spid="165">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65">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500"/>
                                        <p:tgtEl>
                                          <p:spTgt spid="1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5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55"/>
                                        </p:tgtEl>
                                        <p:attrNameLst>
                                          <p:attrName>ppt_w</p:attrName>
                                        </p:attrNameLst>
                                      </p:cBhvr>
                                      <p:tavLst>
                                        <p:tav fmla="" tm="0">
                                          <p:val>
                                            <p:strVal val="#ppt_w"/>
                                          </p:val>
                                        </p:tav>
                                        <p:tav fmla="" tm="100000">
                                          <p:val>
                                            <p:strVal val="0"/>
                                          </p:val>
                                        </p:tav>
                                      </p:tavLst>
                                    </p:anim>
                                    <p:anim calcmode="lin" valueType="num">
                                      <p:cBhvr additive="base">
                                        <p:cTn dur="500"/>
                                        <p:tgtEl>
                                          <p:spTgt spid="155"/>
                                        </p:tgtEl>
                                        <p:attrNameLst>
                                          <p:attrName>ppt_h</p:attrName>
                                        </p:attrNameLst>
                                      </p:cBhvr>
                                      <p:tavLst>
                                        <p:tav fmla="" tm="0">
                                          <p:val>
                                            <p:strVal val="#ppt_h"/>
                                          </p:val>
                                        </p:tav>
                                        <p:tav fmla="" tm="100000">
                                          <p:val>
                                            <p:strVal val="0"/>
                                          </p:val>
                                        </p:tav>
                                      </p:tavLst>
                                    </p:anim>
                                    <p:set>
                                      <p:cBhvr>
                                        <p:cTn dur="1" fill="hold">
                                          <p:stCondLst>
                                            <p:cond delay="500"/>
                                          </p:stCondLst>
                                        </p:cTn>
                                        <p:tgtEl>
                                          <p:spTgt spid="1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156"/>
                                        </p:tgtEl>
                                        <p:attrNameLst>
                                          <p:attrName>ppt_w</p:attrName>
                                        </p:attrNameLst>
                                      </p:cBhvr>
                                      <p:tavLst>
                                        <p:tav fmla="" tm="0">
                                          <p:val>
                                            <p:strVal val="#ppt_w"/>
                                          </p:val>
                                        </p:tav>
                                        <p:tav fmla="" tm="100000">
                                          <p:val>
                                            <p:strVal val="0"/>
                                          </p:val>
                                        </p:tav>
                                      </p:tavLst>
                                    </p:anim>
                                    <p:anim calcmode="lin" valueType="num">
                                      <p:cBhvr additive="base">
                                        <p:cTn dur="500"/>
                                        <p:tgtEl>
                                          <p:spTgt spid="156"/>
                                        </p:tgtEl>
                                        <p:attrNameLst>
                                          <p:attrName>ppt_h</p:attrName>
                                        </p:attrNameLst>
                                      </p:cBhvr>
                                      <p:tavLst>
                                        <p:tav fmla="" tm="0">
                                          <p:val>
                                            <p:strVal val="#ppt_h"/>
                                          </p:val>
                                        </p:tav>
                                        <p:tav fmla="" tm="100000">
                                          <p:val>
                                            <p:strVal val="0"/>
                                          </p:val>
                                        </p:tav>
                                      </p:tavLst>
                                    </p:anim>
                                    <p:set>
                                      <p:cBhvr>
                                        <p:cTn dur="1" fill="hold">
                                          <p:stCondLst>
                                            <p:cond delay="500"/>
                                          </p:stCondLst>
                                        </p:cTn>
                                        <p:tgtEl>
                                          <p:spTgt spid="1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xit" presetID="1" presetSubtype="0">
                                  <p:stCondLst>
                                    <p:cond delay="0"/>
                                  </p:stCondLst>
                                  <p:childTnLst>
                                    <p:set>
                                      <p:cBhvr>
                                        <p:cTn dur="1" fill="hold">
                                          <p:stCondLst>
                                            <p:cond delay="1"/>
                                          </p:stCondLst>
                                        </p:cTn>
                                        <p:tgtEl>
                                          <p:spTgt spid="163">
                                            <p:txEl>
                                              <p:pRg end="0" st="0"/>
                                            </p:txEl>
                                          </p:spTgt>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500"/>
                                        <p:tgtEl>
                                          <p:spTgt spid="168"/>
                                        </p:tgtEl>
                                        <p:attrNameLst>
                                          <p:attrName>ppt_w</p:attrName>
                                        </p:attrNameLst>
                                      </p:cBhvr>
                                      <p:tavLst>
                                        <p:tav fmla="" tm="0">
                                          <p:val>
                                            <p:strVal val="0"/>
                                          </p:val>
                                        </p:tav>
                                        <p:tav fmla="" tm="100000">
                                          <p:val>
                                            <p:strVal val="#ppt_w"/>
                                          </p:val>
                                        </p:tav>
                                      </p:tavLst>
                                    </p:anim>
                                    <p:anim calcmode="lin" valueType="num">
                                      <p:cBhvr additive="base">
                                        <p:cTn dur="500"/>
                                        <p:tgtEl>
                                          <p:spTgt spid="1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500"/>
                                        <p:tgtEl>
                                          <p:spTgt spid="169"/>
                                        </p:tgtEl>
                                        <p:attrNameLst>
                                          <p:attrName>ppt_w</p:attrName>
                                        </p:attrNameLst>
                                      </p:cBhvr>
                                      <p:tavLst>
                                        <p:tav fmla="" tm="0">
                                          <p:val>
                                            <p:strVal val="0"/>
                                          </p:val>
                                        </p:tav>
                                        <p:tav fmla="" tm="100000">
                                          <p:val>
                                            <p:strVal val="#ppt_w"/>
                                          </p:val>
                                        </p:tav>
                                      </p:tavLst>
                                    </p:anim>
                                    <p:anim calcmode="lin" valueType="num">
                                      <p:cBhvr additive="base">
                                        <p:cTn dur="500"/>
                                        <p:tgtEl>
                                          <p:spTgt spid="1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500"/>
                                        <p:tgtEl>
                                          <p:spTgt spid="171"/>
                                        </p:tgtEl>
                                        <p:attrNameLst>
                                          <p:attrName>ppt_w</p:attrName>
                                        </p:attrNameLst>
                                      </p:cBhvr>
                                      <p:tavLst>
                                        <p:tav fmla="" tm="0">
                                          <p:val>
                                            <p:strVal val="0"/>
                                          </p:val>
                                        </p:tav>
                                        <p:tav fmla="" tm="100000">
                                          <p:val>
                                            <p:strVal val="#ppt_w"/>
                                          </p:val>
                                        </p:tav>
                                      </p:tavLst>
                                    </p:anim>
                                    <p:anim calcmode="lin" valueType="num">
                                      <p:cBhvr additive="base">
                                        <p:cTn dur="500"/>
                                        <p:tgtEl>
                                          <p:spTgt spid="17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animEffect filter="fade" transition="in">
                                      <p:cBhvr>
                                        <p:cTn dur="500"/>
                                        <p:tgtEl>
                                          <p:spTgt spid="1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0"/>
                                        </p:tgtEl>
                                      </p:cBhvr>
                                    </p:animEffect>
                                    <p:set>
                                      <p:cBhvr>
                                        <p:cTn dur="1" fill="hold">
                                          <p:stCondLst>
                                            <p:cond delay="500"/>
                                          </p:stCondLst>
                                        </p:cTn>
                                        <p:tgtEl>
                                          <p:spTgt spid="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1"/>
                                        </p:tgtEl>
                                      </p:cBhvr>
                                    </p:animEffect>
                                    <p:set>
                                      <p:cBhvr>
                                        <p:cTn dur="1" fill="hold">
                                          <p:stCondLst>
                                            <p:cond delay="500"/>
                                          </p:stCondLst>
                                        </p:cTn>
                                        <p:tgtEl>
                                          <p:spTgt spid="1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3"/>
                                        </p:tgtEl>
                                      </p:cBhvr>
                                    </p:animEffect>
                                    <p:set>
                                      <p:cBhvr>
                                        <p:cTn dur="1" fill="hold">
                                          <p:stCondLst>
                                            <p:cond delay="500"/>
                                          </p:stCondLst>
                                        </p:cTn>
                                        <p:tgtEl>
                                          <p:spTgt spid="1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72">
                                            <p:txEl>
                                              <p:pRg end="0" st="0"/>
                                            </p:txEl>
                                          </p:spTgt>
                                        </p:tgtEl>
                                      </p:cBhvr>
                                    </p:animEffect>
                                    <p:set>
                                      <p:cBhvr>
                                        <p:cTn dur="1" fill="hold">
                                          <p:stCondLst>
                                            <p:cond delay="500"/>
                                          </p:stCondLst>
                                        </p:cTn>
                                        <p:tgtEl>
                                          <p:spTgt spid="172">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ppt_w</p:attrName>
                                        </p:attrNameLst>
                                      </p:cBhvr>
                                      <p:tavLst>
                                        <p:tav fmla="" tm="0">
                                          <p:val>
                                            <p:strVal val="0"/>
                                          </p:val>
                                        </p:tav>
                                        <p:tav fmla="" tm="100000">
                                          <p:val>
                                            <p:strVal val="#ppt_w"/>
                                          </p:val>
                                        </p:tav>
                                      </p:tavLst>
                                    </p:anim>
                                    <p:anim calcmode="lin" valueType="num">
                                      <p:cBhvr additive="base">
                                        <p:cTn dur="500"/>
                                        <p:tgtEl>
                                          <p:spTgt spid="15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ppt_w</p:attrName>
                                        </p:attrNameLst>
                                      </p:cBhvr>
                                      <p:tavLst>
                                        <p:tav fmla="" tm="0">
                                          <p:val>
                                            <p:strVal val="0"/>
                                          </p:val>
                                        </p:tav>
                                        <p:tav fmla="" tm="100000">
                                          <p:val>
                                            <p:strVal val="#ppt_w"/>
                                          </p:val>
                                        </p:tav>
                                      </p:tavLst>
                                    </p:anim>
                                    <p:anim calcmode="lin" valueType="num">
                                      <p:cBhvr additive="base">
                                        <p:cTn dur="500"/>
                                        <p:tgtEl>
                                          <p:spTgt spid="15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500"/>
                                        <p:tgtEl>
                                          <p:spTgt spid="180"/>
                                        </p:tgtEl>
                                        <p:attrNameLst>
                                          <p:attrName>ppt_w</p:attrName>
                                        </p:attrNameLst>
                                      </p:cBhvr>
                                      <p:tavLst>
                                        <p:tav fmla="" tm="0">
                                          <p:val>
                                            <p:strVal val="0"/>
                                          </p:val>
                                        </p:tav>
                                        <p:tav fmla="" tm="100000">
                                          <p:val>
                                            <p:strVal val="#ppt_w"/>
                                          </p:val>
                                        </p:tav>
                                      </p:tavLst>
                                    </p:anim>
                                    <p:anim calcmode="lin" valueType="num">
                                      <p:cBhvr additive="base">
                                        <p:cTn dur="500"/>
                                        <p:tgtEl>
                                          <p:spTgt spid="1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500"/>
                                        <p:tgtEl>
                                          <p:spTgt spid="161">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descr="C:\Users\200569\Desktop\Sceicne.jpg" id="776" name="Google Shape;776;p20"/>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777" name="Google Shape;777;p20"/>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778" name="Google Shape;778;p20"/>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descr="\\192.168.1.34\mt_school\2016_17\03_CBSE BOARD\TAT_2016-17\VIII_Std_TAT\Physics\Earthquake\Manish\Raw file\numerical bg.jpg" id="783" name="Google Shape;783;p21"/>
          <p:cNvPicPr preferRelativeResize="0"/>
          <p:nvPr/>
        </p:nvPicPr>
        <p:blipFill rotWithShape="1">
          <a:blip r:embed="rId3">
            <a:alphaModFix/>
          </a:blip>
          <a:srcRect b="0" l="0" r="0" t="0"/>
          <a:stretch/>
        </p:blipFill>
        <p:spPr>
          <a:xfrm>
            <a:off x="0" y="-1588"/>
            <a:ext cx="9144000" cy="5148263"/>
          </a:xfrm>
          <a:prstGeom prst="rect">
            <a:avLst/>
          </a:prstGeom>
          <a:noFill/>
          <a:ln>
            <a:noFill/>
          </a:ln>
        </p:spPr>
      </p:pic>
      <p:sp>
        <p:nvSpPr>
          <p:cNvPr id="784" name="Google Shape;784;p21"/>
          <p:cNvSpPr/>
          <p:nvPr/>
        </p:nvSpPr>
        <p:spPr>
          <a:xfrm>
            <a:off x="1994710" y="2254250"/>
            <a:ext cx="380585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FFF00"/>
                </a:solidFill>
                <a:latin typeface="Bookman Old Style"/>
                <a:ea typeface="Bookman Old Style"/>
                <a:cs typeface="Bookman Old Style"/>
                <a:sym typeface="Bookman Old Style"/>
              </a:rPr>
              <a:t>NUMERICAL</a:t>
            </a:r>
            <a:endParaRPr b="1" i="0" sz="4400" u="none" cap="none" strike="noStrike">
              <a:solidFill>
                <a:srgbClr val="FFFF00"/>
              </a:solidFill>
              <a:latin typeface="Bookman Old Style"/>
              <a:ea typeface="Bookman Old Style"/>
              <a:cs typeface="Bookman Old Style"/>
              <a:sym typeface="Bookman Old Style"/>
            </a:endParaRPr>
          </a:p>
        </p:txBody>
      </p:sp>
      <p:sp>
        <p:nvSpPr>
          <p:cNvPr id="785" name="Google Shape;785;p21"/>
          <p:cNvSpPr/>
          <p:nvPr/>
        </p:nvSpPr>
        <p:spPr>
          <a:xfrm>
            <a:off x="-14968" y="12700"/>
            <a:ext cx="9158968" cy="5102623"/>
          </a:xfrm>
          <a:prstGeom prst="rect">
            <a:avLst/>
          </a:prstGeom>
          <a:solidFill>
            <a:schemeClr val="lt1">
              <a:alpha val="8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86" name="Google Shape;786;p21"/>
          <p:cNvPicPr preferRelativeResize="0"/>
          <p:nvPr/>
        </p:nvPicPr>
        <p:blipFill rotWithShape="1">
          <a:blip r:embed="rId4">
            <a:alphaModFix/>
          </a:blip>
          <a:srcRect b="0" l="0" r="0" t="0"/>
          <a:stretch/>
        </p:blipFill>
        <p:spPr>
          <a:xfrm>
            <a:off x="1600200" y="971550"/>
            <a:ext cx="711984" cy="1114373"/>
          </a:xfrm>
          <a:prstGeom prst="rect">
            <a:avLst/>
          </a:prstGeom>
          <a:noFill/>
          <a:ln>
            <a:noFill/>
          </a:ln>
        </p:spPr>
      </p:pic>
      <p:sp>
        <p:nvSpPr>
          <p:cNvPr id="787" name="Google Shape;787;p21"/>
          <p:cNvSpPr/>
          <p:nvPr/>
        </p:nvSpPr>
        <p:spPr>
          <a:xfrm>
            <a:off x="2667000" y="1301175"/>
            <a:ext cx="188468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althazar"/>
                <a:ea typeface="Balthazar"/>
                <a:cs typeface="Balthazar"/>
                <a:sym typeface="Balthazar"/>
              </a:rPr>
              <a:t>Type - A</a:t>
            </a:r>
            <a:endParaRPr b="0" i="0" sz="1400" u="none" cap="none" strike="noStrike">
              <a:solidFill>
                <a:srgbClr val="000000"/>
              </a:solidFill>
              <a:latin typeface="Arial"/>
              <a:ea typeface="Arial"/>
              <a:cs typeface="Arial"/>
              <a:sym typeface="Arial"/>
            </a:endParaRPr>
          </a:p>
        </p:txBody>
      </p:sp>
      <p:sp>
        <p:nvSpPr>
          <p:cNvPr id="788" name="Google Shape;788;p21"/>
          <p:cNvSpPr/>
          <p:nvPr/>
        </p:nvSpPr>
        <p:spPr>
          <a:xfrm>
            <a:off x="2667000" y="1885950"/>
            <a:ext cx="22121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F = ma</a:t>
            </a:r>
            <a:endParaRPr b="1" i="0" sz="3200" u="none" cap="none" strike="noStrike">
              <a:solidFill>
                <a:srgbClr val="C00000"/>
              </a:solidFill>
              <a:latin typeface="Book Antiqua"/>
              <a:ea typeface="Book Antiqua"/>
              <a:cs typeface="Book Antiqua"/>
              <a:sym typeface="Book Antiqua"/>
            </a:endParaRPr>
          </a:p>
        </p:txBody>
      </p:sp>
      <p:grpSp>
        <p:nvGrpSpPr>
          <p:cNvPr id="789" name="Google Shape;789;p21"/>
          <p:cNvGrpSpPr/>
          <p:nvPr/>
        </p:nvGrpSpPr>
        <p:grpSpPr>
          <a:xfrm>
            <a:off x="2590800" y="2266950"/>
            <a:ext cx="1666809" cy="1041916"/>
            <a:chOff x="2590800" y="2266950"/>
            <a:chExt cx="1666809" cy="1041916"/>
          </a:xfrm>
        </p:grpSpPr>
        <p:sp>
          <p:nvSpPr>
            <p:cNvPr id="790" name="Google Shape;790;p21"/>
            <p:cNvSpPr/>
            <p:nvPr/>
          </p:nvSpPr>
          <p:spPr>
            <a:xfrm>
              <a:off x="2590800" y="2495058"/>
              <a:ext cx="45480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a</a:t>
              </a:r>
              <a:endParaRPr b="1" i="0" sz="3200" u="none" cap="none" strike="noStrike">
                <a:solidFill>
                  <a:srgbClr val="C00000"/>
                </a:solidFill>
                <a:latin typeface="Book Antiqua"/>
                <a:ea typeface="Book Antiqua"/>
                <a:cs typeface="Book Antiqua"/>
                <a:sym typeface="Book Antiqua"/>
              </a:endParaRPr>
            </a:p>
          </p:txBody>
        </p:sp>
        <p:sp>
          <p:nvSpPr>
            <p:cNvPr id="791" name="Google Shape;791;p21"/>
            <p:cNvSpPr/>
            <p:nvPr/>
          </p:nvSpPr>
          <p:spPr>
            <a:xfrm>
              <a:off x="3614381" y="2724091"/>
              <a:ext cx="37801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t</a:t>
              </a:r>
              <a:endParaRPr b="1" i="0" sz="3200" u="none" cap="none" strike="noStrike">
                <a:solidFill>
                  <a:srgbClr val="C00000"/>
                </a:solidFill>
                <a:latin typeface="Book Antiqua"/>
                <a:ea typeface="Book Antiqua"/>
                <a:cs typeface="Book Antiqua"/>
                <a:sym typeface="Book Antiqua"/>
              </a:endParaRPr>
            </a:p>
          </p:txBody>
        </p:sp>
        <p:sp>
          <p:nvSpPr>
            <p:cNvPr id="792" name="Google Shape;792;p21"/>
            <p:cNvSpPr/>
            <p:nvPr/>
          </p:nvSpPr>
          <p:spPr>
            <a:xfrm>
              <a:off x="2971202" y="2520434"/>
              <a:ext cx="43313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a:t>
              </a:r>
              <a:endParaRPr b="1" i="0" sz="3200" u="none" cap="none" strike="noStrike">
                <a:solidFill>
                  <a:srgbClr val="C00000"/>
                </a:solidFill>
                <a:latin typeface="Book Antiqua"/>
                <a:ea typeface="Book Antiqua"/>
                <a:cs typeface="Book Antiqua"/>
                <a:sym typeface="Book Antiqua"/>
              </a:endParaRPr>
            </a:p>
          </p:txBody>
        </p:sp>
        <p:sp>
          <p:nvSpPr>
            <p:cNvPr id="793" name="Google Shape;793;p21"/>
            <p:cNvSpPr/>
            <p:nvPr/>
          </p:nvSpPr>
          <p:spPr>
            <a:xfrm>
              <a:off x="3458992" y="2266950"/>
              <a:ext cx="79861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v-u</a:t>
              </a:r>
              <a:endParaRPr b="0" i="0" sz="1400" u="none" cap="none" strike="noStrike">
                <a:solidFill>
                  <a:srgbClr val="000000"/>
                </a:solidFill>
                <a:latin typeface="Arial"/>
                <a:ea typeface="Arial"/>
                <a:cs typeface="Arial"/>
                <a:sym typeface="Arial"/>
              </a:endParaRPr>
            </a:p>
          </p:txBody>
        </p:sp>
        <p:cxnSp>
          <p:nvCxnSpPr>
            <p:cNvPr id="794" name="Google Shape;794;p21"/>
            <p:cNvCxnSpPr/>
            <p:nvPr/>
          </p:nvCxnSpPr>
          <p:spPr>
            <a:xfrm>
              <a:off x="3429000" y="2807240"/>
              <a:ext cx="822960" cy="0"/>
            </a:xfrm>
            <a:prstGeom prst="straightConnector1">
              <a:avLst/>
            </a:prstGeom>
            <a:noFill/>
            <a:ln cap="flat" cmpd="sng" w="28575">
              <a:solidFill>
                <a:srgbClr val="C00000"/>
              </a:solidFill>
              <a:prstDash val="solid"/>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par>
                          <p:cTn fill="hold">
                            <p:stCondLst>
                              <p:cond delay="1501"/>
                            </p:stCondLst>
                            <p:childTnLst>
                              <p:par>
                                <p:cTn fill="hold" nodeType="afterEffect" presetClass="entr" presetID="2" presetSubtype="8">
                                  <p:stCondLst>
                                    <p:cond delay="0"/>
                                  </p:stCondLst>
                                  <p:childTnLst>
                                    <p:set>
                                      <p:cBhvr>
                                        <p:cTn dur="1" fill="hold">
                                          <p:stCondLst>
                                            <p:cond delay="0"/>
                                          </p:stCondLst>
                                        </p:cTn>
                                        <p:tgtEl>
                                          <p:spTgt spid="786"/>
                                        </p:tgtEl>
                                        <p:attrNameLst>
                                          <p:attrName>style.visibility</p:attrName>
                                        </p:attrNameLst>
                                      </p:cBhvr>
                                      <p:to>
                                        <p:strVal val="visible"/>
                                      </p:to>
                                    </p:set>
                                    <p:anim calcmode="lin" valueType="num">
                                      <p:cBhvr additive="base">
                                        <p:cTn dur="500"/>
                                        <p:tgtEl>
                                          <p:spTgt spid="78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descr="C:\Users\Temp45\Desktop\debesis-un-zeme.jpg" id="799" name="Google Shape;799;p22"/>
          <p:cNvPicPr preferRelativeResize="0"/>
          <p:nvPr/>
        </p:nvPicPr>
        <p:blipFill rotWithShape="1">
          <a:blip r:embed="rId3">
            <a:alphaModFix/>
          </a:blip>
          <a:srcRect b="0" l="0" r="0" t="0"/>
          <a:stretch/>
        </p:blipFill>
        <p:spPr>
          <a:xfrm>
            <a:off x="0" y="-21410"/>
            <a:ext cx="9144000" cy="5183943"/>
          </a:xfrm>
          <a:prstGeom prst="rect">
            <a:avLst/>
          </a:prstGeom>
          <a:noFill/>
          <a:ln>
            <a:noFill/>
          </a:ln>
        </p:spPr>
      </p:pic>
      <p:pic>
        <p:nvPicPr>
          <p:cNvPr descr="D:\d drive\MJ WORK\Pooja mam (physics)\Rashi mam\Force\Final work\depositphotos_63455135-Cartoon-boy-playing-football.png" id="800" name="Google Shape;800;p22"/>
          <p:cNvPicPr preferRelativeResize="0"/>
          <p:nvPr/>
        </p:nvPicPr>
        <p:blipFill rotWithShape="1">
          <a:blip r:embed="rId4">
            <a:alphaModFix/>
          </a:blip>
          <a:srcRect b="0" l="0" r="0" t="0"/>
          <a:stretch/>
        </p:blipFill>
        <p:spPr>
          <a:xfrm>
            <a:off x="2438400" y="1809750"/>
            <a:ext cx="1911353" cy="3150543"/>
          </a:xfrm>
          <a:prstGeom prst="rect">
            <a:avLst/>
          </a:prstGeom>
          <a:noFill/>
          <a:ln>
            <a:noFill/>
          </a:ln>
        </p:spPr>
      </p:pic>
      <p:pic>
        <p:nvPicPr>
          <p:cNvPr id="801" name="Google Shape;801;p22"/>
          <p:cNvPicPr preferRelativeResize="0"/>
          <p:nvPr/>
        </p:nvPicPr>
        <p:blipFill rotWithShape="1">
          <a:blip r:embed="rId5">
            <a:alphaModFix/>
          </a:blip>
          <a:srcRect b="0" l="0" r="0" t="0"/>
          <a:stretch/>
        </p:blipFill>
        <p:spPr>
          <a:xfrm>
            <a:off x="2789680" y="4074465"/>
            <a:ext cx="931854" cy="930992"/>
          </a:xfrm>
          <a:prstGeom prst="rect">
            <a:avLst/>
          </a:prstGeom>
          <a:noFill/>
          <a:ln>
            <a:noFill/>
          </a:ln>
        </p:spPr>
      </p:pic>
      <p:grpSp>
        <p:nvGrpSpPr>
          <p:cNvPr id="802" name="Google Shape;802;p22"/>
          <p:cNvGrpSpPr/>
          <p:nvPr/>
        </p:nvGrpSpPr>
        <p:grpSpPr>
          <a:xfrm>
            <a:off x="2903364" y="3586288"/>
            <a:ext cx="1350397" cy="360810"/>
            <a:chOff x="3034183" y="3402547"/>
            <a:chExt cx="1350397" cy="360810"/>
          </a:xfrm>
        </p:grpSpPr>
        <p:sp>
          <p:nvSpPr>
            <p:cNvPr id="803" name="Google Shape;803;p22"/>
            <p:cNvSpPr/>
            <p:nvPr/>
          </p:nvSpPr>
          <p:spPr>
            <a:xfrm>
              <a:off x="3034183" y="3404740"/>
              <a:ext cx="1230464" cy="358617"/>
            </a:xfrm>
            <a:prstGeom prst="wedgeRoundRectCallout">
              <a:avLst>
                <a:gd fmla="val -20833" name="adj1"/>
                <a:gd fmla="val 62500" name="adj2"/>
                <a:gd fmla="val 0" name="adj3"/>
              </a:avLst>
            </a:prstGeom>
            <a:solidFill>
              <a:schemeClr val="lt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04" name="Google Shape;804;p22"/>
            <p:cNvSpPr/>
            <p:nvPr/>
          </p:nvSpPr>
          <p:spPr>
            <a:xfrm>
              <a:off x="3037736" y="3402547"/>
              <a:ext cx="134684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 5 kg </a:t>
              </a:r>
              <a:endParaRPr b="1" i="0" sz="1600" u="none" cap="none" strike="noStrike">
                <a:solidFill>
                  <a:schemeClr val="dk1"/>
                </a:solidFill>
                <a:latin typeface="Calibri"/>
                <a:ea typeface="Calibri"/>
                <a:cs typeface="Calibri"/>
                <a:sym typeface="Calibri"/>
              </a:endParaRPr>
            </a:p>
          </p:txBody>
        </p:sp>
      </p:grpSp>
      <p:grpSp>
        <p:nvGrpSpPr>
          <p:cNvPr id="805" name="Google Shape;805;p22"/>
          <p:cNvGrpSpPr/>
          <p:nvPr/>
        </p:nvGrpSpPr>
        <p:grpSpPr>
          <a:xfrm>
            <a:off x="2885240" y="3596932"/>
            <a:ext cx="2676080" cy="360810"/>
            <a:chOff x="3034182" y="3402547"/>
            <a:chExt cx="2676080" cy="360810"/>
          </a:xfrm>
        </p:grpSpPr>
        <p:sp>
          <p:nvSpPr>
            <p:cNvPr id="806" name="Google Shape;806;p22"/>
            <p:cNvSpPr/>
            <p:nvPr/>
          </p:nvSpPr>
          <p:spPr>
            <a:xfrm>
              <a:off x="3034182" y="3404740"/>
              <a:ext cx="2676079" cy="358617"/>
            </a:xfrm>
            <a:prstGeom prst="wedgeRoundRectCallout">
              <a:avLst>
                <a:gd fmla="val -20833" name="adj1"/>
                <a:gd fmla="val 62500" name="adj2"/>
                <a:gd fmla="val 0" name="adj3"/>
              </a:avLst>
            </a:prstGeom>
            <a:solidFill>
              <a:schemeClr val="lt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07" name="Google Shape;807;p22"/>
            <p:cNvSpPr/>
            <p:nvPr/>
          </p:nvSpPr>
          <p:spPr>
            <a:xfrm>
              <a:off x="3037736" y="3402547"/>
              <a:ext cx="26725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velocity(u) = 3 ms</a:t>
              </a:r>
              <a:r>
                <a:rPr b="1" baseline="30000" i="0" lang="en-US" sz="1600" u="none" cap="none" strike="noStrike">
                  <a:solidFill>
                    <a:srgbClr val="0000FF"/>
                  </a:solidFill>
                  <a:latin typeface="Book Antiqua"/>
                  <a:ea typeface="Book Antiqua"/>
                  <a:cs typeface="Book Antiqua"/>
                  <a:sym typeface="Book Antiqua"/>
                </a:rPr>
                <a:t>-1 </a:t>
              </a:r>
              <a:endParaRPr b="1" i="0" sz="1600" u="none" cap="none" strike="noStrike">
                <a:solidFill>
                  <a:schemeClr val="dk1"/>
                </a:solidFill>
                <a:latin typeface="Calibri"/>
                <a:ea typeface="Calibri"/>
                <a:cs typeface="Calibri"/>
                <a:sym typeface="Calibri"/>
              </a:endParaRPr>
            </a:p>
          </p:txBody>
        </p:sp>
      </p:grpSp>
      <p:grpSp>
        <p:nvGrpSpPr>
          <p:cNvPr id="808" name="Google Shape;808;p22"/>
          <p:cNvGrpSpPr/>
          <p:nvPr/>
        </p:nvGrpSpPr>
        <p:grpSpPr>
          <a:xfrm>
            <a:off x="5715000" y="3588481"/>
            <a:ext cx="2676079" cy="360810"/>
            <a:chOff x="3034182" y="3402547"/>
            <a:chExt cx="2676079" cy="360810"/>
          </a:xfrm>
        </p:grpSpPr>
        <p:sp>
          <p:nvSpPr>
            <p:cNvPr id="809" name="Google Shape;809;p22"/>
            <p:cNvSpPr/>
            <p:nvPr/>
          </p:nvSpPr>
          <p:spPr>
            <a:xfrm>
              <a:off x="3034182" y="3404740"/>
              <a:ext cx="2676079" cy="358617"/>
            </a:xfrm>
            <a:prstGeom prst="wedgeRoundRectCallout">
              <a:avLst>
                <a:gd fmla="val -20833" name="adj1"/>
                <a:gd fmla="val 62500" name="adj2"/>
                <a:gd fmla="val 0" name="adj3"/>
              </a:avLst>
            </a:prstGeom>
            <a:solidFill>
              <a:schemeClr val="lt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10" name="Google Shape;810;p22"/>
            <p:cNvSpPr/>
            <p:nvPr/>
          </p:nvSpPr>
          <p:spPr>
            <a:xfrm>
              <a:off x="3037736" y="3402547"/>
              <a:ext cx="25122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velocity(v) = 7 ms</a:t>
              </a:r>
              <a:r>
                <a:rPr b="1" baseline="30000" i="0" lang="en-US" sz="1600" u="none" cap="none" strike="noStrike">
                  <a:solidFill>
                    <a:srgbClr val="0000FF"/>
                  </a:solidFill>
                  <a:latin typeface="Book Antiqua"/>
                  <a:ea typeface="Book Antiqua"/>
                  <a:cs typeface="Book Antiqua"/>
                  <a:sym typeface="Book Antiqua"/>
                </a:rPr>
                <a:t>-1 </a:t>
              </a:r>
              <a:endParaRPr b="1" i="0" sz="1600" u="none" cap="none" strike="noStrike">
                <a:solidFill>
                  <a:schemeClr val="dk1"/>
                </a:solidFill>
                <a:latin typeface="Calibri"/>
                <a:ea typeface="Calibri"/>
                <a:cs typeface="Calibri"/>
                <a:sym typeface="Calibri"/>
              </a:endParaRPr>
            </a:p>
          </p:txBody>
        </p:sp>
      </p:grpSp>
      <p:grpSp>
        <p:nvGrpSpPr>
          <p:cNvPr id="811" name="Google Shape;811;p22"/>
          <p:cNvGrpSpPr/>
          <p:nvPr/>
        </p:nvGrpSpPr>
        <p:grpSpPr>
          <a:xfrm>
            <a:off x="4253761" y="2021395"/>
            <a:ext cx="1302307" cy="360810"/>
            <a:chOff x="3034182" y="3402547"/>
            <a:chExt cx="1302307" cy="360810"/>
          </a:xfrm>
        </p:grpSpPr>
        <p:sp>
          <p:nvSpPr>
            <p:cNvPr id="812" name="Google Shape;812;p22"/>
            <p:cNvSpPr/>
            <p:nvPr/>
          </p:nvSpPr>
          <p:spPr>
            <a:xfrm>
              <a:off x="3034182" y="3404740"/>
              <a:ext cx="1302307" cy="358617"/>
            </a:xfrm>
            <a:prstGeom prst="wedgeRoundRectCallout">
              <a:avLst>
                <a:gd fmla="val -67642" name="adj1"/>
                <a:gd fmla="val 48334" name="adj2"/>
                <a:gd fmla="val 16667" name="adj3"/>
              </a:avLst>
            </a:prstGeom>
            <a:solidFill>
              <a:schemeClr val="lt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13" name="Google Shape;813;p22"/>
            <p:cNvSpPr/>
            <p:nvPr/>
          </p:nvSpPr>
          <p:spPr>
            <a:xfrm>
              <a:off x="3037736" y="3402547"/>
              <a:ext cx="12570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Force(F) = ?</a:t>
              </a:r>
              <a:endParaRPr b="1" i="0" sz="1600" u="none" cap="none" strike="noStrike">
                <a:solidFill>
                  <a:schemeClr val="dk1"/>
                </a:solidFill>
                <a:latin typeface="Calibri"/>
                <a:ea typeface="Calibri"/>
                <a:cs typeface="Calibri"/>
                <a:sym typeface="Calibri"/>
              </a:endParaRPr>
            </a:p>
          </p:txBody>
        </p:sp>
      </p:grpSp>
      <p:grpSp>
        <p:nvGrpSpPr>
          <p:cNvPr id="814" name="Google Shape;814;p22"/>
          <p:cNvGrpSpPr/>
          <p:nvPr/>
        </p:nvGrpSpPr>
        <p:grpSpPr>
          <a:xfrm>
            <a:off x="4191000" y="3568418"/>
            <a:ext cx="1302307" cy="358617"/>
            <a:chOff x="6436626" y="2213040"/>
            <a:chExt cx="1302307" cy="358617"/>
          </a:xfrm>
        </p:grpSpPr>
        <p:sp>
          <p:nvSpPr>
            <p:cNvPr id="815" name="Google Shape;815;p22"/>
            <p:cNvSpPr/>
            <p:nvPr/>
          </p:nvSpPr>
          <p:spPr>
            <a:xfrm>
              <a:off x="6436626" y="2213040"/>
              <a:ext cx="1302307" cy="358617"/>
            </a:xfrm>
            <a:prstGeom prst="wedgeRoundRectCallout">
              <a:avLst>
                <a:gd fmla="val -20833" name="adj1"/>
                <a:gd fmla="val 62500" name="adj2"/>
                <a:gd fmla="val 0" name="adj3"/>
              </a:avLst>
            </a:prstGeom>
            <a:solidFill>
              <a:schemeClr val="lt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816" name="Google Shape;816;p22"/>
            <p:cNvSpPr/>
            <p:nvPr/>
          </p:nvSpPr>
          <p:spPr>
            <a:xfrm>
              <a:off x="6454914" y="2213040"/>
              <a:ext cx="12522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Time(t) =2s</a:t>
              </a:r>
              <a:endParaRPr b="1" i="0" sz="1600" u="none" cap="none" strike="noStrike">
                <a:solidFill>
                  <a:schemeClr val="dk1"/>
                </a:solidFill>
                <a:latin typeface="Calibri"/>
                <a:ea typeface="Calibri"/>
                <a:cs typeface="Calibri"/>
                <a:sym typeface="Calibri"/>
              </a:endParaRPr>
            </a:p>
          </p:txBody>
        </p:sp>
      </p:grpSp>
      <p:grpSp>
        <p:nvGrpSpPr>
          <p:cNvPr id="817" name="Google Shape;817;p22"/>
          <p:cNvGrpSpPr/>
          <p:nvPr/>
        </p:nvGrpSpPr>
        <p:grpSpPr>
          <a:xfrm>
            <a:off x="822862" y="187741"/>
            <a:ext cx="7406738" cy="1164809"/>
            <a:chOff x="743485" y="382250"/>
            <a:chExt cx="7406738" cy="1164809"/>
          </a:xfrm>
        </p:grpSpPr>
        <p:sp>
          <p:nvSpPr>
            <p:cNvPr id="818" name="Google Shape;818;p22"/>
            <p:cNvSpPr/>
            <p:nvPr/>
          </p:nvSpPr>
          <p:spPr>
            <a:xfrm>
              <a:off x="743485" y="543782"/>
              <a:ext cx="7406738" cy="901677"/>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819" name="Google Shape;819;p22"/>
            <p:cNvSpPr txBox="1"/>
            <p:nvPr/>
          </p:nvSpPr>
          <p:spPr>
            <a:xfrm>
              <a:off x="1148891" y="382250"/>
              <a:ext cx="6553200"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constant force acts on an object of mass 5 kg for a duration of  2 s. It increases the object’s velocity from 3 m 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to 7 m 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 Find the magnitude of the applied force.</a:t>
              </a:r>
              <a:endParaRPr b="1" i="0" sz="1600" u="none" cap="none" strike="noStrike">
                <a:solidFill>
                  <a:srgbClr val="0000FF"/>
                </a:solidFill>
                <a:latin typeface="Book Antiqua"/>
                <a:ea typeface="Book Antiqua"/>
                <a:cs typeface="Book Antiqua"/>
                <a:sym typeface="Book Antiqua"/>
              </a:endParaRPr>
            </a:p>
          </p:txBody>
        </p:sp>
      </p:grpSp>
      <p:grpSp>
        <p:nvGrpSpPr>
          <p:cNvPr id="820" name="Google Shape;820;p22"/>
          <p:cNvGrpSpPr/>
          <p:nvPr/>
        </p:nvGrpSpPr>
        <p:grpSpPr>
          <a:xfrm>
            <a:off x="426720" y="488950"/>
            <a:ext cx="640080" cy="640080"/>
            <a:chOff x="4953000" y="3718491"/>
            <a:chExt cx="640080" cy="640080"/>
          </a:xfrm>
        </p:grpSpPr>
        <p:sp>
          <p:nvSpPr>
            <p:cNvPr id="821" name="Google Shape;821;p2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2" name="Google Shape;822;p22"/>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500"/>
                                        <p:tgtEl>
                                          <p:spTgt spid="82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5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02"/>
                                        </p:tgtEl>
                                      </p:cBhvr>
                                    </p:animEffect>
                                    <p:set>
                                      <p:cBhvr>
                                        <p:cTn dur="1" fill="hold">
                                          <p:stCondLst>
                                            <p:cond delay="500"/>
                                          </p:stCondLst>
                                        </p:cTn>
                                        <p:tgtEl>
                                          <p:spTgt spid="802"/>
                                        </p:tgtEl>
                                        <p:attrNameLst>
                                          <p:attrName>style.visibility</p:attrName>
                                        </p:attrNameLst>
                                      </p:cBhvr>
                                      <p:to>
                                        <p:strVal val="hidden"/>
                                      </p:to>
                                    </p:set>
                                  </p:childTnLst>
                                </p:cTn>
                              </p:par>
                            </p:childTnLst>
                          </p:cTn>
                        </p:par>
                        <p:par>
                          <p:cTn fill="hold">
                            <p:stCondLst>
                              <p:cond delay="500"/>
                            </p:stCondLst>
                            <p:childTnLst>
                              <p:par>
                                <p:cTn fill="hold" nodeType="afterEffect" presetClass="emph" presetID="8" presetSubtype="0">
                                  <p:stCondLst>
                                    <p:cond delay="0"/>
                                  </p:stCondLst>
                                  <p:childTnLst>
                                    <p:animRot by="-21600000">
                                      <p:cBhvr>
                                        <p:cTn dur="1000" fill="hold"/>
                                        <p:tgtEl>
                                          <p:spTgt spid="801"/>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500"/>
                                        <p:tgtEl>
                                          <p:spTgt spid="8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05"/>
                                        </p:tgtEl>
                                      </p:cBhvr>
                                    </p:animEffect>
                                    <p:set>
                                      <p:cBhvr>
                                        <p:cTn dur="1" fill="hold">
                                          <p:stCondLst>
                                            <p:cond delay="500"/>
                                          </p:stCondLst>
                                        </p:cTn>
                                        <p:tgtEl>
                                          <p:spTgt spid="8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5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808"/>
                                        </p:tgtEl>
                                      </p:cBhvr>
                                    </p:animEffect>
                                    <p:set>
                                      <p:cBhvr>
                                        <p:cTn dur="1" fill="hold">
                                          <p:stCondLst>
                                            <p:cond delay="500"/>
                                          </p:stCondLst>
                                        </p:cTn>
                                        <p:tgtEl>
                                          <p:spTgt spid="8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814"/>
                                        </p:tgtEl>
                                      </p:cBhvr>
                                    </p:animEffect>
                                    <p:set>
                                      <p:cBhvr>
                                        <p:cTn dur="1" fill="hold">
                                          <p:stCondLst>
                                            <p:cond delay="500"/>
                                          </p:stCondLst>
                                        </p:cTn>
                                        <p:tgtEl>
                                          <p:spTgt spid="8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23"/>
          <p:cNvGrpSpPr/>
          <p:nvPr/>
        </p:nvGrpSpPr>
        <p:grpSpPr>
          <a:xfrm>
            <a:off x="822862" y="187741"/>
            <a:ext cx="7406738" cy="1164809"/>
            <a:chOff x="743485" y="382250"/>
            <a:chExt cx="7406738" cy="1164809"/>
          </a:xfrm>
        </p:grpSpPr>
        <p:sp>
          <p:nvSpPr>
            <p:cNvPr id="828" name="Google Shape;828;p23"/>
            <p:cNvSpPr/>
            <p:nvPr/>
          </p:nvSpPr>
          <p:spPr>
            <a:xfrm>
              <a:off x="743485" y="543782"/>
              <a:ext cx="7406738" cy="901677"/>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829" name="Google Shape;829;p23"/>
            <p:cNvSpPr txBox="1"/>
            <p:nvPr/>
          </p:nvSpPr>
          <p:spPr>
            <a:xfrm>
              <a:off x="1148891" y="382250"/>
              <a:ext cx="6553200"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constant force acts on an object of mass 5 kg for a duration of  2 s. It increases the object’s velocity from 3 m 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to 7 m 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 Find the magnitude of the applied force.</a:t>
              </a:r>
              <a:endParaRPr b="1" i="0" sz="1600" u="none" cap="none" strike="noStrike">
                <a:solidFill>
                  <a:srgbClr val="0000FF"/>
                </a:solidFill>
                <a:latin typeface="Book Antiqua"/>
                <a:ea typeface="Book Antiqua"/>
                <a:cs typeface="Book Antiqua"/>
                <a:sym typeface="Book Antiqua"/>
              </a:endParaRPr>
            </a:p>
          </p:txBody>
        </p:sp>
      </p:grpSp>
      <p:grpSp>
        <p:nvGrpSpPr>
          <p:cNvPr id="830" name="Google Shape;830;p23"/>
          <p:cNvGrpSpPr/>
          <p:nvPr/>
        </p:nvGrpSpPr>
        <p:grpSpPr>
          <a:xfrm>
            <a:off x="426720" y="488950"/>
            <a:ext cx="640080" cy="640080"/>
            <a:chOff x="4953000" y="3718491"/>
            <a:chExt cx="640080" cy="640080"/>
          </a:xfrm>
        </p:grpSpPr>
        <p:sp>
          <p:nvSpPr>
            <p:cNvPr id="831" name="Google Shape;831;p23"/>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2" name="Google Shape;832;p23"/>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sp>
        <p:nvSpPr>
          <p:cNvPr id="833" name="Google Shape;833;p23"/>
          <p:cNvSpPr/>
          <p:nvPr/>
        </p:nvSpPr>
        <p:spPr>
          <a:xfrm>
            <a:off x="331640" y="1373586"/>
            <a:ext cx="931922" cy="302763"/>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834" name="Google Shape;834;p23"/>
          <p:cNvSpPr txBox="1"/>
          <p:nvPr/>
        </p:nvSpPr>
        <p:spPr>
          <a:xfrm>
            <a:off x="1356413" y="1352550"/>
            <a:ext cx="22621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the object (m)</a:t>
            </a:r>
            <a:endParaRPr b="0" i="0" sz="1400" u="none" cap="none" strike="noStrike">
              <a:solidFill>
                <a:srgbClr val="000000"/>
              </a:solidFill>
              <a:latin typeface="Arial"/>
              <a:ea typeface="Arial"/>
              <a:cs typeface="Arial"/>
              <a:sym typeface="Arial"/>
            </a:endParaRPr>
          </a:p>
        </p:txBody>
      </p:sp>
      <p:sp>
        <p:nvSpPr>
          <p:cNvPr id="835" name="Google Shape;835;p23"/>
          <p:cNvSpPr txBox="1"/>
          <p:nvPr/>
        </p:nvSpPr>
        <p:spPr>
          <a:xfrm>
            <a:off x="3624368" y="136206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36" name="Google Shape;836;p23"/>
          <p:cNvSpPr txBox="1"/>
          <p:nvPr/>
        </p:nvSpPr>
        <p:spPr>
          <a:xfrm>
            <a:off x="3896244" y="1352550"/>
            <a:ext cx="5774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5kg</a:t>
            </a:r>
            <a:endParaRPr b="1" i="0" sz="1600" u="none" cap="none" strike="noStrike">
              <a:solidFill>
                <a:srgbClr val="0000CC"/>
              </a:solidFill>
              <a:latin typeface="Book Antiqua"/>
              <a:ea typeface="Book Antiqua"/>
              <a:cs typeface="Book Antiqua"/>
              <a:sym typeface="Book Antiqua"/>
            </a:endParaRPr>
          </a:p>
        </p:txBody>
      </p:sp>
      <p:sp>
        <p:nvSpPr>
          <p:cNvPr id="837" name="Google Shape;837;p23"/>
          <p:cNvSpPr txBox="1"/>
          <p:nvPr/>
        </p:nvSpPr>
        <p:spPr>
          <a:xfrm>
            <a:off x="2611849" y="1590586"/>
            <a:ext cx="99825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Time (t)</a:t>
            </a:r>
            <a:endParaRPr b="1" i="0" sz="1600" u="none" cap="none" strike="noStrike">
              <a:solidFill>
                <a:srgbClr val="0000CC"/>
              </a:solidFill>
              <a:latin typeface="Book Antiqua"/>
              <a:ea typeface="Book Antiqua"/>
              <a:cs typeface="Book Antiqua"/>
              <a:sym typeface="Book Antiqua"/>
            </a:endParaRPr>
          </a:p>
        </p:txBody>
      </p:sp>
      <p:sp>
        <p:nvSpPr>
          <p:cNvPr id="838" name="Google Shape;838;p23"/>
          <p:cNvSpPr txBox="1"/>
          <p:nvPr/>
        </p:nvSpPr>
        <p:spPr>
          <a:xfrm>
            <a:off x="3624368" y="159058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39" name="Google Shape;839;p23"/>
          <p:cNvSpPr txBox="1"/>
          <p:nvPr/>
        </p:nvSpPr>
        <p:spPr>
          <a:xfrm>
            <a:off x="1733213" y="1869222"/>
            <a:ext cx="187583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Initial velocity (u)</a:t>
            </a:r>
            <a:endParaRPr b="0" i="0" sz="1400" u="none" cap="none" strike="noStrike">
              <a:solidFill>
                <a:srgbClr val="000000"/>
              </a:solidFill>
              <a:latin typeface="Arial"/>
              <a:ea typeface="Arial"/>
              <a:cs typeface="Arial"/>
              <a:sym typeface="Arial"/>
            </a:endParaRPr>
          </a:p>
        </p:txBody>
      </p:sp>
      <p:sp>
        <p:nvSpPr>
          <p:cNvPr id="840" name="Google Shape;840;p23"/>
          <p:cNvSpPr txBox="1"/>
          <p:nvPr/>
        </p:nvSpPr>
        <p:spPr>
          <a:xfrm>
            <a:off x="3624368" y="186922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41" name="Google Shape;841;p23"/>
          <p:cNvSpPr txBox="1"/>
          <p:nvPr/>
        </p:nvSpPr>
        <p:spPr>
          <a:xfrm>
            <a:off x="3896244" y="1837372"/>
            <a:ext cx="78418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3 ms</a:t>
            </a:r>
            <a:r>
              <a:rPr b="1" baseline="30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842" name="Google Shape;842;p23"/>
          <p:cNvSpPr txBox="1"/>
          <p:nvPr/>
        </p:nvSpPr>
        <p:spPr>
          <a:xfrm>
            <a:off x="1848629" y="2136751"/>
            <a:ext cx="176041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Final velocity (v)</a:t>
            </a:r>
            <a:endParaRPr b="0" i="0" sz="1400" u="none" cap="none" strike="noStrike">
              <a:solidFill>
                <a:srgbClr val="000000"/>
              </a:solidFill>
              <a:latin typeface="Arial"/>
              <a:ea typeface="Arial"/>
              <a:cs typeface="Arial"/>
              <a:sym typeface="Arial"/>
            </a:endParaRPr>
          </a:p>
        </p:txBody>
      </p:sp>
      <p:sp>
        <p:nvSpPr>
          <p:cNvPr id="843" name="Google Shape;843;p23"/>
          <p:cNvSpPr txBox="1"/>
          <p:nvPr/>
        </p:nvSpPr>
        <p:spPr>
          <a:xfrm>
            <a:off x="3624368" y="2136751"/>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44" name="Google Shape;844;p23"/>
          <p:cNvSpPr txBox="1"/>
          <p:nvPr/>
        </p:nvSpPr>
        <p:spPr>
          <a:xfrm>
            <a:off x="3896244" y="2135894"/>
            <a:ext cx="78418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7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845" name="Google Shape;845;p23"/>
          <p:cNvSpPr txBox="1"/>
          <p:nvPr/>
        </p:nvSpPr>
        <p:spPr>
          <a:xfrm>
            <a:off x="3896244" y="1590867"/>
            <a:ext cx="5682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2s</a:t>
            </a:r>
            <a:endParaRPr b="1" i="0" sz="1600" u="none" cap="none" strike="noStrike">
              <a:solidFill>
                <a:srgbClr val="0000CC"/>
              </a:solidFill>
              <a:latin typeface="Book Antiqua"/>
              <a:ea typeface="Book Antiqua"/>
              <a:cs typeface="Book Antiqua"/>
              <a:sym typeface="Book Antiqua"/>
            </a:endParaRPr>
          </a:p>
        </p:txBody>
      </p:sp>
      <p:sp>
        <p:nvSpPr>
          <p:cNvPr id="846" name="Google Shape;846;p23"/>
          <p:cNvSpPr/>
          <p:nvPr/>
        </p:nvSpPr>
        <p:spPr>
          <a:xfrm>
            <a:off x="331640" y="2451995"/>
            <a:ext cx="1031236" cy="302763"/>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847" name="Google Shape;847;p23"/>
          <p:cNvSpPr txBox="1"/>
          <p:nvPr/>
        </p:nvSpPr>
        <p:spPr>
          <a:xfrm>
            <a:off x="2614742" y="2451995"/>
            <a:ext cx="98937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Force (F)</a:t>
            </a:r>
            <a:endParaRPr b="0" i="0" sz="1400" u="none" cap="none" strike="noStrike">
              <a:solidFill>
                <a:srgbClr val="000000"/>
              </a:solidFill>
              <a:latin typeface="Arial"/>
              <a:ea typeface="Arial"/>
              <a:cs typeface="Arial"/>
              <a:sym typeface="Arial"/>
            </a:endParaRPr>
          </a:p>
        </p:txBody>
      </p:sp>
      <p:sp>
        <p:nvSpPr>
          <p:cNvPr id="848" name="Google Shape;848;p23"/>
          <p:cNvSpPr txBox="1"/>
          <p:nvPr/>
        </p:nvSpPr>
        <p:spPr>
          <a:xfrm>
            <a:off x="3627035" y="245199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49" name="Google Shape;849;p23"/>
          <p:cNvSpPr txBox="1"/>
          <p:nvPr/>
        </p:nvSpPr>
        <p:spPr>
          <a:xfrm>
            <a:off x="3896244" y="2451995"/>
            <a:ext cx="2760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50" name="Google Shape;850;p23"/>
          <p:cNvSpPr/>
          <p:nvPr/>
        </p:nvSpPr>
        <p:spPr>
          <a:xfrm>
            <a:off x="331640" y="2959649"/>
            <a:ext cx="1335124" cy="317486"/>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 </a:t>
            </a:r>
            <a:endParaRPr b="0" i="0" sz="1400" u="none" cap="none" strike="noStrike">
              <a:solidFill>
                <a:srgbClr val="000000"/>
              </a:solidFill>
              <a:latin typeface="Arial"/>
              <a:ea typeface="Arial"/>
              <a:cs typeface="Arial"/>
              <a:sym typeface="Arial"/>
            </a:endParaRPr>
          </a:p>
        </p:txBody>
      </p:sp>
      <p:sp>
        <p:nvSpPr>
          <p:cNvPr id="851" name="Google Shape;851;p23"/>
          <p:cNvSpPr txBox="1"/>
          <p:nvPr/>
        </p:nvSpPr>
        <p:spPr>
          <a:xfrm>
            <a:off x="1678521" y="2938581"/>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852" name="Google Shape;852;p23"/>
          <p:cNvSpPr txBox="1"/>
          <p:nvPr/>
        </p:nvSpPr>
        <p:spPr>
          <a:xfrm>
            <a:off x="2072555" y="293488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53" name="Google Shape;853;p23"/>
          <p:cNvSpPr txBox="1"/>
          <p:nvPr/>
        </p:nvSpPr>
        <p:spPr>
          <a:xfrm>
            <a:off x="2319518" y="2931696"/>
            <a:ext cx="4700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a:t>
            </a:r>
            <a:endParaRPr b="1" i="0" sz="1600" u="none" cap="none" strike="noStrike">
              <a:solidFill>
                <a:srgbClr val="C00000"/>
              </a:solidFill>
              <a:latin typeface="Book Antiqua"/>
              <a:ea typeface="Book Antiqua"/>
              <a:cs typeface="Book Antiqua"/>
              <a:sym typeface="Book Antiqua"/>
            </a:endParaRPr>
          </a:p>
        </p:txBody>
      </p:sp>
      <p:sp>
        <p:nvSpPr>
          <p:cNvPr id="854" name="Google Shape;854;p23"/>
          <p:cNvSpPr txBox="1"/>
          <p:nvPr/>
        </p:nvSpPr>
        <p:spPr>
          <a:xfrm>
            <a:off x="3642724" y="2813050"/>
            <a:ext cx="24558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00000"/>
                </a:solidFill>
                <a:latin typeface="Bookman Old Style"/>
                <a:ea typeface="Bookman Old Style"/>
                <a:cs typeface="Bookman Old Style"/>
                <a:sym typeface="Bookman Old Style"/>
              </a:rPr>
              <a:t>(</a:t>
            </a:r>
            <a:endParaRPr b="0" i="0" sz="1600" u="none" cap="none" strike="noStrike">
              <a:solidFill>
                <a:srgbClr val="C00000"/>
              </a:solidFill>
              <a:latin typeface="Bookman Old Style"/>
              <a:ea typeface="Bookman Old Style"/>
              <a:cs typeface="Bookman Old Style"/>
              <a:sym typeface="Bookman Old Style"/>
            </a:endParaRPr>
          </a:p>
        </p:txBody>
      </p:sp>
      <p:sp>
        <p:nvSpPr>
          <p:cNvPr id="855" name="Google Shape;855;p23"/>
          <p:cNvSpPr txBox="1"/>
          <p:nvPr/>
        </p:nvSpPr>
        <p:spPr>
          <a:xfrm>
            <a:off x="3701649" y="2827948"/>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856" name="Google Shape;856;p23"/>
          <p:cNvSpPr txBox="1"/>
          <p:nvPr/>
        </p:nvSpPr>
        <p:spPr>
          <a:xfrm>
            <a:off x="3872126" y="2822566"/>
            <a:ext cx="25359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57" name="Google Shape;857;p23"/>
          <p:cNvSpPr txBox="1"/>
          <p:nvPr/>
        </p:nvSpPr>
        <p:spPr>
          <a:xfrm>
            <a:off x="4033700" y="2821734"/>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endParaRPr b="0" i="0" sz="1400" u="none" cap="none" strike="noStrike">
              <a:solidFill>
                <a:srgbClr val="000000"/>
              </a:solidFill>
              <a:latin typeface="Arial"/>
              <a:ea typeface="Arial"/>
              <a:cs typeface="Arial"/>
              <a:sym typeface="Arial"/>
            </a:endParaRPr>
          </a:p>
        </p:txBody>
      </p:sp>
      <p:sp>
        <p:nvSpPr>
          <p:cNvPr id="858" name="Google Shape;858;p23"/>
          <p:cNvSpPr txBox="1"/>
          <p:nvPr/>
        </p:nvSpPr>
        <p:spPr>
          <a:xfrm>
            <a:off x="4174020" y="2823765"/>
            <a:ext cx="24558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C00000"/>
                </a:solidFill>
                <a:latin typeface="Bookman Old Style"/>
                <a:ea typeface="Bookman Old Style"/>
                <a:cs typeface="Bookman Old Style"/>
                <a:sym typeface="Bookman Old Style"/>
              </a:rPr>
              <a:t>)</a:t>
            </a:r>
            <a:endParaRPr b="0" i="0" sz="1600" u="none" cap="none" strike="noStrike">
              <a:solidFill>
                <a:srgbClr val="C00000"/>
              </a:solidFill>
              <a:latin typeface="Bookman Old Style"/>
              <a:ea typeface="Bookman Old Style"/>
              <a:cs typeface="Bookman Old Style"/>
              <a:sym typeface="Bookman Old Style"/>
            </a:endParaRPr>
          </a:p>
        </p:txBody>
      </p:sp>
      <p:cxnSp>
        <p:nvCxnSpPr>
          <p:cNvPr id="859" name="Google Shape;859;p23"/>
          <p:cNvCxnSpPr/>
          <p:nvPr/>
        </p:nvCxnSpPr>
        <p:spPr>
          <a:xfrm flipH="1" rot="10800000">
            <a:off x="3729391" y="3134611"/>
            <a:ext cx="614009" cy="2379"/>
          </a:xfrm>
          <a:prstGeom prst="straightConnector1">
            <a:avLst/>
          </a:prstGeom>
          <a:noFill/>
          <a:ln cap="flat" cmpd="sng" w="12700">
            <a:solidFill>
              <a:srgbClr val="C00000"/>
            </a:solidFill>
            <a:prstDash val="solid"/>
            <a:round/>
            <a:headEnd len="sm" w="sm" type="none"/>
            <a:tailEnd len="sm" w="sm" type="none"/>
          </a:ln>
        </p:spPr>
      </p:cxnSp>
      <p:sp>
        <p:nvSpPr>
          <p:cNvPr id="860" name="Google Shape;860;p23"/>
          <p:cNvSpPr txBox="1"/>
          <p:nvPr/>
        </p:nvSpPr>
        <p:spPr>
          <a:xfrm>
            <a:off x="3911600" y="3121910"/>
            <a:ext cx="25359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861" name="Google Shape;861;p23"/>
          <p:cNvSpPr/>
          <p:nvPr/>
        </p:nvSpPr>
        <p:spPr>
          <a:xfrm>
            <a:off x="331640" y="3663509"/>
            <a:ext cx="1126217" cy="302763"/>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862" name="Google Shape;862;p23"/>
          <p:cNvSpPr txBox="1"/>
          <p:nvPr/>
        </p:nvSpPr>
        <p:spPr>
          <a:xfrm>
            <a:off x="1681554" y="3663509"/>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a:t>
            </a:r>
            <a:endParaRPr b="1" i="0" sz="1600" u="none" cap="none" strike="noStrike">
              <a:solidFill>
                <a:srgbClr val="0000CC"/>
              </a:solidFill>
              <a:latin typeface="Book Antiqua"/>
              <a:ea typeface="Book Antiqua"/>
              <a:cs typeface="Book Antiqua"/>
              <a:sym typeface="Book Antiqua"/>
            </a:endParaRPr>
          </a:p>
        </p:txBody>
      </p:sp>
      <p:sp>
        <p:nvSpPr>
          <p:cNvPr id="863" name="Google Shape;863;p23"/>
          <p:cNvSpPr txBox="1"/>
          <p:nvPr/>
        </p:nvSpPr>
        <p:spPr>
          <a:xfrm>
            <a:off x="2115062" y="3663509"/>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64" name="Google Shape;864;p23"/>
          <p:cNvSpPr txBox="1"/>
          <p:nvPr/>
        </p:nvSpPr>
        <p:spPr>
          <a:xfrm>
            <a:off x="2438400" y="3492472"/>
            <a:ext cx="7369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(7 – 3)</a:t>
            </a:r>
            <a:endParaRPr b="1" i="0" sz="1600" u="none" cap="none" strike="noStrike">
              <a:solidFill>
                <a:srgbClr val="0000CC"/>
              </a:solidFill>
              <a:latin typeface="Book Antiqua"/>
              <a:ea typeface="Book Antiqua"/>
              <a:cs typeface="Book Antiqua"/>
              <a:sym typeface="Book Antiqua"/>
            </a:endParaRPr>
          </a:p>
        </p:txBody>
      </p:sp>
      <p:cxnSp>
        <p:nvCxnSpPr>
          <p:cNvPr id="865" name="Google Shape;865;p23"/>
          <p:cNvCxnSpPr/>
          <p:nvPr/>
        </p:nvCxnSpPr>
        <p:spPr>
          <a:xfrm flipH="1" rot="10800000">
            <a:off x="2521602" y="3820133"/>
            <a:ext cx="647050" cy="2380"/>
          </a:xfrm>
          <a:prstGeom prst="straightConnector1">
            <a:avLst/>
          </a:prstGeom>
          <a:noFill/>
          <a:ln cap="flat" cmpd="sng" w="12700">
            <a:solidFill>
              <a:srgbClr val="0033CC"/>
            </a:solidFill>
            <a:prstDash val="solid"/>
            <a:round/>
            <a:headEnd len="sm" w="sm" type="none"/>
            <a:tailEnd len="sm" w="sm" type="none"/>
          </a:ln>
        </p:spPr>
      </p:cxnSp>
      <p:sp>
        <p:nvSpPr>
          <p:cNvPr id="866" name="Google Shape;866;p23"/>
          <p:cNvSpPr txBox="1"/>
          <p:nvPr/>
        </p:nvSpPr>
        <p:spPr>
          <a:xfrm>
            <a:off x="2711452" y="3775849"/>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867" name="Google Shape;867;p23"/>
          <p:cNvSpPr txBox="1"/>
          <p:nvPr/>
        </p:nvSpPr>
        <p:spPr>
          <a:xfrm>
            <a:off x="1666764" y="4072386"/>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a:t>
            </a:r>
            <a:endParaRPr b="1" i="0" sz="1600" u="none" cap="none" strike="noStrike">
              <a:solidFill>
                <a:srgbClr val="0000CC"/>
              </a:solidFill>
              <a:latin typeface="Book Antiqua"/>
              <a:ea typeface="Book Antiqua"/>
              <a:cs typeface="Book Antiqua"/>
              <a:sym typeface="Book Antiqua"/>
            </a:endParaRPr>
          </a:p>
        </p:txBody>
      </p:sp>
      <p:sp>
        <p:nvSpPr>
          <p:cNvPr id="868" name="Google Shape;868;p23"/>
          <p:cNvSpPr txBox="1"/>
          <p:nvPr/>
        </p:nvSpPr>
        <p:spPr>
          <a:xfrm>
            <a:off x="2100272" y="4082170"/>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69" name="Google Shape;869;p23"/>
          <p:cNvSpPr txBox="1"/>
          <p:nvPr/>
        </p:nvSpPr>
        <p:spPr>
          <a:xfrm>
            <a:off x="2717800" y="3994150"/>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4</a:t>
            </a:r>
            <a:endParaRPr b="0" i="0" sz="1400" u="none" cap="none" strike="noStrike">
              <a:solidFill>
                <a:srgbClr val="000000"/>
              </a:solidFill>
              <a:latin typeface="Arial"/>
              <a:ea typeface="Arial"/>
              <a:cs typeface="Arial"/>
              <a:sym typeface="Arial"/>
            </a:endParaRPr>
          </a:p>
        </p:txBody>
      </p:sp>
      <p:cxnSp>
        <p:nvCxnSpPr>
          <p:cNvPr id="870" name="Google Shape;870;p23"/>
          <p:cNvCxnSpPr/>
          <p:nvPr/>
        </p:nvCxnSpPr>
        <p:spPr>
          <a:xfrm flipH="1" rot="10800000">
            <a:off x="2725325" y="4265753"/>
            <a:ext cx="278560" cy="4103"/>
          </a:xfrm>
          <a:prstGeom prst="straightConnector1">
            <a:avLst/>
          </a:prstGeom>
          <a:noFill/>
          <a:ln cap="flat" cmpd="sng" w="12700">
            <a:solidFill>
              <a:srgbClr val="0033CC"/>
            </a:solidFill>
            <a:prstDash val="solid"/>
            <a:round/>
            <a:headEnd len="sm" w="sm" type="none"/>
            <a:tailEnd len="sm" w="sm" type="none"/>
          </a:ln>
        </p:spPr>
      </p:cxnSp>
      <p:sp>
        <p:nvSpPr>
          <p:cNvPr id="871" name="Google Shape;871;p23"/>
          <p:cNvSpPr txBox="1"/>
          <p:nvPr/>
        </p:nvSpPr>
        <p:spPr>
          <a:xfrm>
            <a:off x="2719747" y="4222274"/>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872" name="Google Shape;872;p23"/>
          <p:cNvSpPr txBox="1"/>
          <p:nvPr/>
        </p:nvSpPr>
        <p:spPr>
          <a:xfrm>
            <a:off x="1311039" y="4546600"/>
            <a:ext cx="360996"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873" name="Google Shape;873;p23"/>
          <p:cNvSpPr txBox="1"/>
          <p:nvPr/>
        </p:nvSpPr>
        <p:spPr>
          <a:xfrm>
            <a:off x="1666764" y="4546600"/>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a:t>
            </a:r>
            <a:endParaRPr b="1" i="0" sz="1600" u="none" cap="none" strike="noStrike">
              <a:solidFill>
                <a:srgbClr val="0000CC"/>
              </a:solidFill>
              <a:latin typeface="Book Antiqua"/>
              <a:ea typeface="Book Antiqua"/>
              <a:cs typeface="Book Antiqua"/>
              <a:sym typeface="Book Antiqua"/>
            </a:endParaRPr>
          </a:p>
        </p:txBody>
      </p:sp>
      <p:sp>
        <p:nvSpPr>
          <p:cNvPr id="874" name="Google Shape;874;p23"/>
          <p:cNvSpPr txBox="1"/>
          <p:nvPr/>
        </p:nvSpPr>
        <p:spPr>
          <a:xfrm>
            <a:off x="2100272" y="4546600"/>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75" name="Google Shape;875;p23"/>
          <p:cNvSpPr txBox="1"/>
          <p:nvPr/>
        </p:nvSpPr>
        <p:spPr>
          <a:xfrm>
            <a:off x="2340225" y="4546600"/>
            <a:ext cx="67518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2ms</a:t>
            </a:r>
            <a:r>
              <a:rPr b="1" baseline="30000" i="0" lang="en-US" sz="1600" u="none" cap="none" strike="noStrike">
                <a:solidFill>
                  <a:srgbClr val="0000CC"/>
                </a:solidFill>
                <a:latin typeface="Book Antiqua"/>
                <a:ea typeface="Book Antiqua"/>
                <a:cs typeface="Book Antiqua"/>
                <a:sym typeface="Book Antiqua"/>
              </a:rPr>
              <a:t>-2</a:t>
            </a:r>
            <a:endParaRPr b="1" baseline="30000" i="0" sz="1600" u="none" cap="none" strike="noStrike">
              <a:solidFill>
                <a:srgbClr val="0000CC"/>
              </a:solidFill>
              <a:latin typeface="Book Antiqua"/>
              <a:ea typeface="Book Antiqua"/>
              <a:cs typeface="Book Antiqua"/>
              <a:sym typeface="Book Antiqua"/>
            </a:endParaRPr>
          </a:p>
        </p:txBody>
      </p:sp>
      <p:sp>
        <p:nvSpPr>
          <p:cNvPr id="876" name="Google Shape;876;p23"/>
          <p:cNvSpPr/>
          <p:nvPr/>
        </p:nvSpPr>
        <p:spPr>
          <a:xfrm>
            <a:off x="5761969" y="2977687"/>
            <a:ext cx="920528" cy="302763"/>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 </a:t>
            </a:r>
            <a:endParaRPr b="0" i="0" sz="1400" u="none" cap="none" strike="noStrike">
              <a:solidFill>
                <a:srgbClr val="000000"/>
              </a:solidFill>
              <a:latin typeface="Arial"/>
              <a:ea typeface="Arial"/>
              <a:cs typeface="Arial"/>
              <a:sym typeface="Arial"/>
            </a:endParaRPr>
          </a:p>
        </p:txBody>
      </p:sp>
      <p:sp>
        <p:nvSpPr>
          <p:cNvPr id="877" name="Google Shape;877;p23"/>
          <p:cNvSpPr txBox="1"/>
          <p:nvPr/>
        </p:nvSpPr>
        <p:spPr>
          <a:xfrm>
            <a:off x="5646613" y="3354337"/>
            <a:ext cx="2125787" cy="647413"/>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Force acting on the object is 10 N.</a:t>
            </a:r>
            <a:endParaRPr b="0" i="0" sz="1400" u="none" cap="none" strike="noStrike">
              <a:solidFill>
                <a:srgbClr val="000000"/>
              </a:solidFill>
              <a:latin typeface="Arial"/>
              <a:ea typeface="Arial"/>
              <a:cs typeface="Arial"/>
              <a:sym typeface="Arial"/>
            </a:endParaRPr>
          </a:p>
        </p:txBody>
      </p:sp>
      <p:sp>
        <p:nvSpPr>
          <p:cNvPr id="878" name="Google Shape;878;p23"/>
          <p:cNvSpPr txBox="1"/>
          <p:nvPr/>
        </p:nvSpPr>
        <p:spPr>
          <a:xfrm>
            <a:off x="1311039" y="4069562"/>
            <a:ext cx="360996"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879" name="Google Shape;879;p23"/>
          <p:cNvSpPr/>
          <p:nvPr/>
        </p:nvSpPr>
        <p:spPr>
          <a:xfrm>
            <a:off x="5169830" y="418304"/>
            <a:ext cx="497670" cy="23657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p23"/>
          <p:cNvSpPr/>
          <p:nvPr/>
        </p:nvSpPr>
        <p:spPr>
          <a:xfrm>
            <a:off x="7229475" y="422208"/>
            <a:ext cx="497670" cy="23657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1" name="Google Shape;881;p23"/>
          <p:cNvSpPr/>
          <p:nvPr/>
        </p:nvSpPr>
        <p:spPr>
          <a:xfrm>
            <a:off x="4797784" y="659950"/>
            <a:ext cx="631912"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2" name="Google Shape;882;p23"/>
          <p:cNvSpPr/>
          <p:nvPr/>
        </p:nvSpPr>
        <p:spPr>
          <a:xfrm>
            <a:off x="5655331" y="658779"/>
            <a:ext cx="631912"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p23"/>
          <p:cNvSpPr txBox="1"/>
          <p:nvPr/>
        </p:nvSpPr>
        <p:spPr>
          <a:xfrm>
            <a:off x="3201957" y="2942431"/>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1" i="0" sz="1600" u="none" cap="none" strike="noStrike">
              <a:solidFill>
                <a:srgbClr val="C00000"/>
              </a:solidFill>
              <a:latin typeface="Book Antiqua"/>
              <a:ea typeface="Book Antiqua"/>
              <a:cs typeface="Book Antiqua"/>
              <a:sym typeface="Book Antiqua"/>
            </a:endParaRPr>
          </a:p>
        </p:txBody>
      </p:sp>
      <p:sp>
        <p:nvSpPr>
          <p:cNvPr id="884" name="Google Shape;884;p23"/>
          <p:cNvSpPr txBox="1"/>
          <p:nvPr/>
        </p:nvSpPr>
        <p:spPr>
          <a:xfrm>
            <a:off x="3425702" y="2960199"/>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85" name="Google Shape;885;p23"/>
          <p:cNvSpPr txBox="1"/>
          <p:nvPr/>
        </p:nvSpPr>
        <p:spPr>
          <a:xfrm>
            <a:off x="3860507" y="3606572"/>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886" name="Google Shape;886;p23"/>
          <p:cNvSpPr txBox="1"/>
          <p:nvPr/>
        </p:nvSpPr>
        <p:spPr>
          <a:xfrm>
            <a:off x="4254541" y="3602873"/>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87" name="Google Shape;887;p23"/>
          <p:cNvSpPr txBox="1"/>
          <p:nvPr/>
        </p:nvSpPr>
        <p:spPr>
          <a:xfrm>
            <a:off x="4501504" y="3599687"/>
            <a:ext cx="4700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a:t>
            </a:r>
            <a:endParaRPr b="1" i="0" sz="1600" u="none" cap="none" strike="noStrike">
              <a:solidFill>
                <a:srgbClr val="0000FF"/>
              </a:solidFill>
              <a:latin typeface="Book Antiqua"/>
              <a:ea typeface="Book Antiqua"/>
              <a:cs typeface="Book Antiqua"/>
              <a:sym typeface="Book Antiqua"/>
            </a:endParaRPr>
          </a:p>
        </p:txBody>
      </p:sp>
      <p:sp>
        <p:nvSpPr>
          <p:cNvPr id="888" name="Google Shape;888;p23"/>
          <p:cNvSpPr txBox="1"/>
          <p:nvPr/>
        </p:nvSpPr>
        <p:spPr>
          <a:xfrm>
            <a:off x="4254541" y="3895867"/>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89" name="Google Shape;889;p23"/>
          <p:cNvSpPr txBox="1"/>
          <p:nvPr/>
        </p:nvSpPr>
        <p:spPr>
          <a:xfrm>
            <a:off x="4495800" y="3892681"/>
            <a:ext cx="60465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5 × 2</a:t>
            </a:r>
            <a:endParaRPr b="1" i="0" sz="1600" u="none" cap="none" strike="noStrike">
              <a:solidFill>
                <a:srgbClr val="0000FF"/>
              </a:solidFill>
              <a:latin typeface="Book Antiqua"/>
              <a:ea typeface="Book Antiqua"/>
              <a:cs typeface="Book Antiqua"/>
              <a:sym typeface="Book Antiqua"/>
            </a:endParaRPr>
          </a:p>
        </p:txBody>
      </p:sp>
      <p:sp>
        <p:nvSpPr>
          <p:cNvPr id="890" name="Google Shape;890;p23"/>
          <p:cNvSpPr txBox="1"/>
          <p:nvPr/>
        </p:nvSpPr>
        <p:spPr>
          <a:xfrm>
            <a:off x="4267200" y="417513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891" name="Google Shape;891;p23"/>
          <p:cNvSpPr txBox="1"/>
          <p:nvPr/>
        </p:nvSpPr>
        <p:spPr>
          <a:xfrm>
            <a:off x="4551740" y="4171950"/>
            <a:ext cx="56137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10N</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5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5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5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500"/>
                                        <p:tgtEl>
                                          <p:spTgt spid="845"/>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5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500"/>
                                        <p:tgtEl>
                                          <p:spTgt spid="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500"/>
                                        <p:tgtEl>
                                          <p:spTgt spid="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5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5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5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500"/>
                                        <p:tgtEl>
                                          <p:spTgt spid="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5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5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5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5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5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5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5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5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5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5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5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5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5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5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5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5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5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5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5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500"/>
                                        <p:tgtEl>
                                          <p:spTgt spid="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
                                        </p:tgtEl>
                                        <p:attrNameLst>
                                          <p:attrName>style.visibility</p:attrName>
                                        </p:attrNameLst>
                                      </p:cBhvr>
                                      <p:to>
                                        <p:strVal val="visible"/>
                                      </p:to>
                                    </p:set>
                                    <p:animEffect filter="fade" transition="in">
                                      <p:cBhvr>
                                        <p:cTn dur="500"/>
                                        <p:tgtEl>
                                          <p:spTgt spid="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500"/>
                                        <p:tgtEl>
                                          <p:spTgt spid="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5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500"/>
                                        <p:tgtEl>
                                          <p:spTgt spid="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descr="C:\Users\200569\Desktop\Sceicne.jpg" id="896" name="Google Shape;896;p24"/>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897" name="Google Shape;897;p24"/>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898" name="Google Shape;898;p24"/>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descr="D:\Afsana\Physics\12_Friction(new)\images\white-wall-and-floor-background-and-empty-room-hd-wallpaper-1920x1080-empty-room-hd-wallpaper-1920x1200.jpg" id="904" name="Google Shape;904;p25"/>
          <p:cNvPicPr preferRelativeResize="0"/>
          <p:nvPr/>
        </p:nvPicPr>
        <p:blipFill rotWithShape="1">
          <a:blip r:embed="rId3">
            <a:alphaModFix/>
          </a:blip>
          <a:srcRect b="0" l="0" r="0" t="0"/>
          <a:stretch/>
        </p:blipFill>
        <p:spPr>
          <a:xfrm>
            <a:off x="-91897" y="-49483"/>
            <a:ext cx="9327795" cy="5593033"/>
          </a:xfrm>
          <a:prstGeom prst="rect">
            <a:avLst/>
          </a:prstGeom>
          <a:noFill/>
          <a:ln>
            <a:noFill/>
          </a:ln>
        </p:spPr>
      </p:pic>
      <p:grpSp>
        <p:nvGrpSpPr>
          <p:cNvPr id="905" name="Google Shape;905;p25"/>
          <p:cNvGrpSpPr/>
          <p:nvPr/>
        </p:nvGrpSpPr>
        <p:grpSpPr>
          <a:xfrm>
            <a:off x="863223" y="474427"/>
            <a:ext cx="6832977" cy="712358"/>
            <a:chOff x="783846" y="668936"/>
            <a:chExt cx="6954470" cy="712358"/>
          </a:xfrm>
        </p:grpSpPr>
        <p:sp>
          <p:nvSpPr>
            <p:cNvPr id="906" name="Google Shape;906;p25"/>
            <p:cNvSpPr/>
            <p:nvPr/>
          </p:nvSpPr>
          <p:spPr>
            <a:xfrm>
              <a:off x="783846" y="668936"/>
              <a:ext cx="6954470" cy="712358"/>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907" name="Google Shape;907;p25"/>
            <p:cNvSpPr txBox="1"/>
            <p:nvPr/>
          </p:nvSpPr>
          <p:spPr>
            <a:xfrm>
              <a:off x="1146930" y="684475"/>
              <a:ext cx="6516933" cy="5746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 </a:t>
              </a:r>
              <a:r>
                <a:rPr b="1" i="0" lang="en-US" sz="1600" u="none" cap="none" strike="noStrike">
                  <a:solidFill>
                    <a:srgbClr val="0000FF"/>
                  </a:solidFill>
                  <a:latin typeface="Book Antiqua"/>
                  <a:ea typeface="Book Antiqua"/>
                  <a:cs typeface="Book Antiqua"/>
                  <a:sym typeface="Book Antiqua"/>
                </a:rPr>
                <a:t>Which would require a greater force - accelerating a 2 kg mass  at 5ms</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or a 4 kg mass at 2ms</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grpSp>
      <p:grpSp>
        <p:nvGrpSpPr>
          <p:cNvPr id="908" name="Google Shape;908;p25"/>
          <p:cNvGrpSpPr/>
          <p:nvPr/>
        </p:nvGrpSpPr>
        <p:grpSpPr>
          <a:xfrm>
            <a:off x="426720" y="514350"/>
            <a:ext cx="640080" cy="640080"/>
            <a:chOff x="4953000" y="3718491"/>
            <a:chExt cx="640080" cy="640080"/>
          </a:xfrm>
        </p:grpSpPr>
        <p:sp>
          <p:nvSpPr>
            <p:cNvPr id="909" name="Google Shape;909;p25"/>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0" name="Google Shape;910;p25"/>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2</a:t>
              </a:r>
              <a:endParaRPr b="1" i="0" sz="3200" u="none" cap="none" strike="noStrike">
                <a:solidFill>
                  <a:srgbClr val="FFFF00"/>
                </a:solidFill>
                <a:latin typeface="Bookman Old Style"/>
                <a:ea typeface="Bookman Old Style"/>
                <a:cs typeface="Bookman Old Style"/>
                <a:sym typeface="Bookman Old Style"/>
              </a:endParaRPr>
            </a:p>
          </p:txBody>
        </p:sp>
      </p:grpSp>
      <p:pic>
        <p:nvPicPr>
          <p:cNvPr id="911" name="Google Shape;911;p25"/>
          <p:cNvPicPr preferRelativeResize="0"/>
          <p:nvPr/>
        </p:nvPicPr>
        <p:blipFill rotWithShape="1">
          <a:blip r:embed="rId4">
            <a:alphaModFix/>
          </a:blip>
          <a:srcRect b="0" l="22777" r="24049" t="0"/>
          <a:stretch/>
        </p:blipFill>
        <p:spPr>
          <a:xfrm rot="-5400000">
            <a:off x="1614691" y="3268481"/>
            <a:ext cx="1302534" cy="1691028"/>
          </a:xfrm>
          <a:prstGeom prst="rect">
            <a:avLst/>
          </a:prstGeom>
          <a:noFill/>
          <a:ln>
            <a:noFill/>
          </a:ln>
        </p:spPr>
      </p:pic>
      <p:pic>
        <p:nvPicPr>
          <p:cNvPr id="912" name="Google Shape;912;p25"/>
          <p:cNvPicPr preferRelativeResize="0"/>
          <p:nvPr/>
        </p:nvPicPr>
        <p:blipFill rotWithShape="1">
          <a:blip r:embed="rId5">
            <a:alphaModFix/>
          </a:blip>
          <a:srcRect b="0" l="0" r="0" t="0"/>
          <a:stretch/>
        </p:blipFill>
        <p:spPr>
          <a:xfrm>
            <a:off x="408306" y="2809627"/>
            <a:ext cx="1736707" cy="2527098"/>
          </a:xfrm>
          <a:prstGeom prst="rect">
            <a:avLst/>
          </a:prstGeom>
          <a:noFill/>
          <a:ln>
            <a:noFill/>
          </a:ln>
        </p:spPr>
      </p:pic>
      <p:grpSp>
        <p:nvGrpSpPr>
          <p:cNvPr id="913" name="Google Shape;913;p25"/>
          <p:cNvGrpSpPr/>
          <p:nvPr/>
        </p:nvGrpSpPr>
        <p:grpSpPr>
          <a:xfrm>
            <a:off x="1857828" y="3209855"/>
            <a:ext cx="1513556" cy="358617"/>
            <a:chOff x="6403156" y="2213040"/>
            <a:chExt cx="1513556" cy="358617"/>
          </a:xfrm>
        </p:grpSpPr>
        <p:sp>
          <p:nvSpPr>
            <p:cNvPr id="914" name="Google Shape;914;p25"/>
            <p:cNvSpPr/>
            <p:nvPr/>
          </p:nvSpPr>
          <p:spPr>
            <a:xfrm>
              <a:off x="6403410" y="2213040"/>
              <a:ext cx="1513302" cy="358617"/>
            </a:xfrm>
            <a:prstGeom prst="wedgeRoundRectCallout">
              <a:avLst>
                <a:gd fmla="val -20833" name="adj1"/>
                <a:gd fmla="val 62500" name="adj2"/>
                <a:gd fmla="val 0" name="adj3"/>
              </a:avLst>
            </a:prstGeom>
            <a:solidFill>
              <a:srgbClr val="0033CC">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15" name="Google Shape;915;p25"/>
            <p:cNvSpPr/>
            <p:nvPr/>
          </p:nvSpPr>
          <p:spPr>
            <a:xfrm>
              <a:off x="6403156" y="2213040"/>
              <a:ext cx="15135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=2kg</a:t>
              </a:r>
              <a:endParaRPr b="1" i="0" sz="1600" u="none" cap="none" strike="noStrike">
                <a:solidFill>
                  <a:schemeClr val="lt1"/>
                </a:solidFill>
                <a:latin typeface="Calibri"/>
                <a:ea typeface="Calibri"/>
                <a:cs typeface="Calibri"/>
                <a:sym typeface="Calibri"/>
              </a:endParaRPr>
            </a:p>
          </p:txBody>
        </p:sp>
      </p:grpSp>
      <p:pic>
        <p:nvPicPr>
          <p:cNvPr descr="D:\Afsana\Physics\11_ FORCE AND PRESSURE\iMAGES\crate-clip-art-at-clker-com-vector-clip-art-online-royalty-free-nCjtsU-clipart.png" id="916" name="Google Shape;916;p25"/>
          <p:cNvPicPr preferRelativeResize="0"/>
          <p:nvPr/>
        </p:nvPicPr>
        <p:blipFill rotWithShape="1">
          <a:blip r:embed="rId6">
            <a:alphaModFix/>
          </a:blip>
          <a:srcRect b="0" l="0" r="0" t="0"/>
          <a:stretch/>
        </p:blipFill>
        <p:spPr>
          <a:xfrm>
            <a:off x="5412405" y="3507698"/>
            <a:ext cx="1453090" cy="1324634"/>
          </a:xfrm>
          <a:prstGeom prst="rect">
            <a:avLst/>
          </a:prstGeom>
          <a:noFill/>
          <a:ln>
            <a:noFill/>
          </a:ln>
        </p:spPr>
      </p:pic>
      <p:pic>
        <p:nvPicPr>
          <p:cNvPr descr="C:\Users\201084\Desktop\c074416978b06a8c886c449f7785654a_pushing-car-clipart-boy-pushing-object-clipart_550-347.png" id="917" name="Google Shape;917;p25"/>
          <p:cNvPicPr preferRelativeResize="0"/>
          <p:nvPr/>
        </p:nvPicPr>
        <p:blipFill rotWithShape="1">
          <a:blip r:embed="rId7">
            <a:alphaModFix/>
          </a:blip>
          <a:srcRect b="0" l="0" r="0" t="0"/>
          <a:stretch/>
        </p:blipFill>
        <p:spPr>
          <a:xfrm>
            <a:off x="6725014" y="3028950"/>
            <a:ext cx="1492672" cy="1947938"/>
          </a:xfrm>
          <a:prstGeom prst="rect">
            <a:avLst/>
          </a:prstGeom>
          <a:noFill/>
          <a:ln>
            <a:noFill/>
          </a:ln>
        </p:spPr>
      </p:pic>
      <p:grpSp>
        <p:nvGrpSpPr>
          <p:cNvPr id="918" name="Google Shape;918;p25"/>
          <p:cNvGrpSpPr/>
          <p:nvPr/>
        </p:nvGrpSpPr>
        <p:grpSpPr>
          <a:xfrm>
            <a:off x="5540548" y="3161287"/>
            <a:ext cx="1564636" cy="358617"/>
            <a:chOff x="6352076" y="2192977"/>
            <a:chExt cx="1564636" cy="358617"/>
          </a:xfrm>
        </p:grpSpPr>
        <p:sp>
          <p:nvSpPr>
            <p:cNvPr id="919" name="Google Shape;919;p25"/>
            <p:cNvSpPr/>
            <p:nvPr/>
          </p:nvSpPr>
          <p:spPr>
            <a:xfrm>
              <a:off x="6352076" y="2192977"/>
              <a:ext cx="1513302" cy="358617"/>
            </a:xfrm>
            <a:prstGeom prst="wedgeRoundRectCallout">
              <a:avLst>
                <a:gd fmla="val -20833" name="adj1"/>
                <a:gd fmla="val 62500" name="adj2"/>
                <a:gd fmla="val 0" name="adj3"/>
              </a:avLst>
            </a:prstGeom>
            <a:solidFill>
              <a:srgbClr val="0033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20" name="Google Shape;920;p25"/>
            <p:cNvSpPr/>
            <p:nvPr/>
          </p:nvSpPr>
          <p:spPr>
            <a:xfrm>
              <a:off x="6403156" y="2213040"/>
              <a:ext cx="15135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=4kg</a:t>
              </a:r>
              <a:endParaRPr b="1" i="0" sz="1600" u="none" cap="none" strike="noStrike">
                <a:solidFill>
                  <a:schemeClr val="lt1"/>
                </a:solidFill>
                <a:latin typeface="Calibri"/>
                <a:ea typeface="Calibri"/>
                <a:cs typeface="Calibri"/>
                <a:sym typeface="Calibri"/>
              </a:endParaRPr>
            </a:p>
          </p:txBody>
        </p:sp>
      </p:grpSp>
      <p:grpSp>
        <p:nvGrpSpPr>
          <p:cNvPr id="921" name="Google Shape;921;p25"/>
          <p:cNvGrpSpPr/>
          <p:nvPr/>
        </p:nvGrpSpPr>
        <p:grpSpPr>
          <a:xfrm>
            <a:off x="1506283" y="3181350"/>
            <a:ext cx="2798001" cy="358617"/>
            <a:chOff x="6403155" y="2213040"/>
            <a:chExt cx="2798001" cy="358617"/>
          </a:xfrm>
        </p:grpSpPr>
        <p:sp>
          <p:nvSpPr>
            <p:cNvPr id="922" name="Google Shape;922;p25"/>
            <p:cNvSpPr/>
            <p:nvPr/>
          </p:nvSpPr>
          <p:spPr>
            <a:xfrm>
              <a:off x="6403409" y="2213040"/>
              <a:ext cx="2416747" cy="358617"/>
            </a:xfrm>
            <a:prstGeom prst="wedgeRoundRectCallout">
              <a:avLst>
                <a:gd fmla="val -4017" name="adj1"/>
                <a:gd fmla="val 87795" name="adj2"/>
                <a:gd fmla="val 16667" name="adj3"/>
              </a:avLst>
            </a:prstGeom>
            <a:solidFill>
              <a:schemeClr val="dk1">
                <a:alpha val="2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23" name="Google Shape;923;p25"/>
            <p:cNvSpPr/>
            <p:nvPr/>
          </p:nvSpPr>
          <p:spPr>
            <a:xfrm>
              <a:off x="6403155" y="2213040"/>
              <a:ext cx="27980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Acceleration (a) = 5ms</a:t>
              </a:r>
              <a:r>
                <a:rPr b="1" baseline="30000" i="0" lang="en-US" sz="1600" u="none" cap="none" strike="noStrike">
                  <a:solidFill>
                    <a:schemeClr val="lt1"/>
                  </a:solidFill>
                  <a:latin typeface="Book Antiqua"/>
                  <a:ea typeface="Book Antiqua"/>
                  <a:cs typeface="Book Antiqua"/>
                  <a:sym typeface="Book Antiqua"/>
                </a:rPr>
                <a:t>-2</a:t>
              </a:r>
              <a:endParaRPr b="1" i="0" sz="1600" u="none" cap="none" strike="noStrike">
                <a:solidFill>
                  <a:schemeClr val="lt1"/>
                </a:solidFill>
                <a:latin typeface="Calibri"/>
                <a:ea typeface="Calibri"/>
                <a:cs typeface="Calibri"/>
                <a:sym typeface="Calibri"/>
              </a:endParaRPr>
            </a:p>
          </p:txBody>
        </p:sp>
      </p:grpSp>
      <p:grpSp>
        <p:nvGrpSpPr>
          <p:cNvPr id="924" name="Google Shape;924;p25"/>
          <p:cNvGrpSpPr/>
          <p:nvPr/>
        </p:nvGrpSpPr>
        <p:grpSpPr>
          <a:xfrm>
            <a:off x="4898199" y="3181350"/>
            <a:ext cx="2798001" cy="358617"/>
            <a:chOff x="6403155" y="2213040"/>
            <a:chExt cx="2798001" cy="358617"/>
          </a:xfrm>
        </p:grpSpPr>
        <p:sp>
          <p:nvSpPr>
            <p:cNvPr id="925" name="Google Shape;925;p25"/>
            <p:cNvSpPr/>
            <p:nvPr/>
          </p:nvSpPr>
          <p:spPr>
            <a:xfrm>
              <a:off x="6403409" y="2213040"/>
              <a:ext cx="2416747" cy="358617"/>
            </a:xfrm>
            <a:prstGeom prst="wedgeRoundRectCallout">
              <a:avLst>
                <a:gd fmla="val -25562" name="adj1"/>
                <a:gd fmla="val 97913" name="adj2"/>
                <a:gd fmla="val 16667" name="adj3"/>
              </a:avLst>
            </a:prstGeom>
            <a:solidFill>
              <a:srgbClr val="0033CC">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26" name="Google Shape;926;p25"/>
            <p:cNvSpPr/>
            <p:nvPr/>
          </p:nvSpPr>
          <p:spPr>
            <a:xfrm>
              <a:off x="6403155" y="2213040"/>
              <a:ext cx="27980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Acceleration (a) = 2ms</a:t>
              </a:r>
              <a:r>
                <a:rPr b="1" baseline="30000" i="0" lang="en-US" sz="1600" u="none" cap="none" strike="noStrike">
                  <a:solidFill>
                    <a:schemeClr val="lt1"/>
                  </a:solidFill>
                  <a:latin typeface="Book Antiqua"/>
                  <a:ea typeface="Book Antiqua"/>
                  <a:cs typeface="Book Antiqua"/>
                  <a:sym typeface="Book Antiqua"/>
                </a:rPr>
                <a:t>-2</a:t>
              </a:r>
              <a:endParaRPr b="1" i="0" sz="1600" u="none" cap="none" strike="noStrike">
                <a:solidFill>
                  <a:schemeClr val="lt1"/>
                </a:solidFill>
                <a:latin typeface="Calibri"/>
                <a:ea typeface="Calibri"/>
                <a:cs typeface="Calibri"/>
                <a:sym typeface="Calibri"/>
              </a:endParaRPr>
            </a:p>
          </p:txBody>
        </p:sp>
      </p:grpSp>
      <p:sp>
        <p:nvSpPr>
          <p:cNvPr id="927" name="Google Shape;927;p25"/>
          <p:cNvSpPr/>
          <p:nvPr/>
        </p:nvSpPr>
        <p:spPr>
          <a:xfrm>
            <a:off x="3026418" y="3147596"/>
            <a:ext cx="3449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A</a:t>
            </a:r>
            <a:endParaRPr b="1" i="0" sz="1600" u="none" cap="none" strike="noStrike">
              <a:solidFill>
                <a:schemeClr val="dk1"/>
              </a:solidFill>
              <a:latin typeface="Calibri"/>
              <a:ea typeface="Calibri"/>
              <a:cs typeface="Calibri"/>
              <a:sym typeface="Calibri"/>
            </a:endParaRPr>
          </a:p>
        </p:txBody>
      </p:sp>
      <p:sp>
        <p:nvSpPr>
          <p:cNvPr id="928" name="Google Shape;928;p25"/>
          <p:cNvSpPr/>
          <p:nvPr/>
        </p:nvSpPr>
        <p:spPr>
          <a:xfrm>
            <a:off x="5029200" y="3147596"/>
            <a:ext cx="3209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B</a:t>
            </a:r>
            <a:endParaRPr b="1" i="0" sz="1600" u="none" cap="none" strike="noStrike">
              <a:solidFill>
                <a:schemeClr val="dk1"/>
              </a:solidFill>
              <a:latin typeface="Calibri"/>
              <a:ea typeface="Calibri"/>
              <a:cs typeface="Calibri"/>
              <a:sym typeface="Calibri"/>
            </a:endParaRPr>
          </a:p>
        </p:txBody>
      </p:sp>
      <p:grpSp>
        <p:nvGrpSpPr>
          <p:cNvPr id="929" name="Google Shape;929;p25"/>
          <p:cNvGrpSpPr/>
          <p:nvPr/>
        </p:nvGrpSpPr>
        <p:grpSpPr>
          <a:xfrm>
            <a:off x="6874639" y="1983193"/>
            <a:ext cx="1745105" cy="646331"/>
            <a:chOff x="2218986" y="5353526"/>
            <a:chExt cx="1745105" cy="646331"/>
          </a:xfrm>
        </p:grpSpPr>
        <p:sp>
          <p:nvSpPr>
            <p:cNvPr id="930" name="Google Shape;930;p25"/>
            <p:cNvSpPr/>
            <p:nvPr/>
          </p:nvSpPr>
          <p:spPr>
            <a:xfrm>
              <a:off x="2218986" y="5386916"/>
              <a:ext cx="1664486" cy="571183"/>
            </a:xfrm>
            <a:prstGeom prst="roundRect">
              <a:avLst>
                <a:gd fmla="val 16667" name="adj"/>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1" name="Google Shape;931;p25"/>
            <p:cNvSpPr txBox="1"/>
            <p:nvPr/>
          </p:nvSpPr>
          <p:spPr>
            <a:xfrm>
              <a:off x="2299605" y="5353526"/>
              <a:ext cx="166448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Who has a greater force?</a:t>
              </a:r>
              <a:endParaRPr b="1" i="0" sz="1800" u="none" cap="none" strike="noStrike">
                <a:solidFill>
                  <a:schemeClr val="lt1"/>
                </a:solidFill>
                <a:latin typeface="Calibri"/>
                <a:ea typeface="Calibri"/>
                <a:cs typeface="Calibri"/>
                <a:sym typeface="Calibri"/>
              </a:endParaRPr>
            </a:p>
          </p:txBody>
        </p:sp>
      </p:grpSp>
      <p:graphicFrame>
        <p:nvGraphicFramePr>
          <p:cNvPr id="932" name="Google Shape;932;p25"/>
          <p:cNvGraphicFramePr/>
          <p:nvPr/>
        </p:nvGraphicFramePr>
        <p:xfrm>
          <a:off x="374603" y="1657350"/>
          <a:ext cx="3000000" cy="3000000"/>
        </p:xfrm>
        <a:graphic>
          <a:graphicData uri="http://schemas.openxmlformats.org/drawingml/2006/table">
            <a:tbl>
              <a:tblPr bandRow="1" firstRow="1">
                <a:noFill/>
                <a:tableStyleId>{F4C8969E-AF66-4650-828E-CBA8FAB5E2DF}</a:tableStyleId>
              </a:tblPr>
              <a:tblGrid>
                <a:gridCol w="2363925"/>
                <a:gridCol w="1985875"/>
                <a:gridCol w="1981200"/>
              </a:tblGrid>
              <a:tr h="32002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alpha val="29411"/>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alpha val="29411"/>
                      </a:srgb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alpha val="29411"/>
                      </a:srgbClr>
                    </a:solidFill>
                  </a:tcPr>
                </a:tc>
              </a:tr>
              <a:tr h="3657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alpha val="29411"/>
                      </a:schemeClr>
                    </a:solidFill>
                  </a:tcPr>
                </a:tc>
              </a:tr>
            </a:tbl>
          </a:graphicData>
        </a:graphic>
      </p:graphicFrame>
      <p:sp>
        <p:nvSpPr>
          <p:cNvPr id="933" name="Google Shape;933;p25"/>
          <p:cNvSpPr/>
          <p:nvPr/>
        </p:nvSpPr>
        <p:spPr>
          <a:xfrm>
            <a:off x="392118" y="2046948"/>
            <a:ext cx="2326083" cy="356354"/>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4" name="Google Shape;934;p25"/>
          <p:cNvSpPr/>
          <p:nvPr/>
        </p:nvSpPr>
        <p:spPr>
          <a:xfrm>
            <a:off x="387661" y="2414284"/>
            <a:ext cx="2349344" cy="357607"/>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5" name="Google Shape;935;p25"/>
          <p:cNvSpPr/>
          <p:nvPr/>
        </p:nvSpPr>
        <p:spPr>
          <a:xfrm>
            <a:off x="2725216" y="2052308"/>
            <a:ext cx="2004644" cy="357755"/>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6" name="Google Shape;936;p25"/>
          <p:cNvSpPr/>
          <p:nvPr/>
        </p:nvSpPr>
        <p:spPr>
          <a:xfrm>
            <a:off x="2729978" y="2413658"/>
            <a:ext cx="2004644" cy="364946"/>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7" name="Google Shape;937;p25"/>
          <p:cNvSpPr/>
          <p:nvPr/>
        </p:nvSpPr>
        <p:spPr>
          <a:xfrm>
            <a:off x="4724400" y="2052020"/>
            <a:ext cx="1965145" cy="354213"/>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8" name="Google Shape;938;p25"/>
          <p:cNvSpPr/>
          <p:nvPr/>
        </p:nvSpPr>
        <p:spPr>
          <a:xfrm>
            <a:off x="4743651" y="2411300"/>
            <a:ext cx="1945688" cy="361333"/>
          </a:xfrm>
          <a:prstGeom prst="rect">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939" name="Google Shape;939;p25"/>
          <p:cNvSpPr txBox="1"/>
          <p:nvPr/>
        </p:nvSpPr>
        <p:spPr>
          <a:xfrm>
            <a:off x="933721" y="2040165"/>
            <a:ext cx="13427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 Antiqua"/>
                <a:ea typeface="Book Antiqua"/>
                <a:cs typeface="Book Antiqua"/>
                <a:sym typeface="Book Antiqua"/>
              </a:rPr>
              <a:t>Mass</a:t>
            </a:r>
            <a:endParaRPr b="1" i="0" sz="1800" u="none" cap="none" strike="noStrike">
              <a:solidFill>
                <a:schemeClr val="lt1"/>
              </a:solidFill>
              <a:latin typeface="Book Antiqua"/>
              <a:ea typeface="Book Antiqua"/>
              <a:cs typeface="Book Antiqua"/>
              <a:sym typeface="Book Antiqua"/>
            </a:endParaRPr>
          </a:p>
        </p:txBody>
      </p:sp>
      <p:sp>
        <p:nvSpPr>
          <p:cNvPr id="940" name="Google Shape;940;p25"/>
          <p:cNvSpPr txBox="1"/>
          <p:nvPr/>
        </p:nvSpPr>
        <p:spPr>
          <a:xfrm>
            <a:off x="933721" y="2401538"/>
            <a:ext cx="15135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 Antiqua"/>
                <a:ea typeface="Book Antiqua"/>
                <a:cs typeface="Book Antiqua"/>
                <a:sym typeface="Book Antiqua"/>
              </a:rPr>
              <a:t>Acceleration</a:t>
            </a:r>
            <a:endParaRPr b="1" i="0" sz="1800" u="none" cap="none" strike="noStrike">
              <a:solidFill>
                <a:schemeClr val="lt1"/>
              </a:solidFill>
              <a:latin typeface="Book Antiqua"/>
              <a:ea typeface="Book Antiqua"/>
              <a:cs typeface="Book Antiqua"/>
              <a:sym typeface="Book Antiqua"/>
            </a:endParaRPr>
          </a:p>
        </p:txBody>
      </p:sp>
      <p:sp>
        <p:nvSpPr>
          <p:cNvPr id="941" name="Google Shape;941;p25"/>
          <p:cNvSpPr txBox="1"/>
          <p:nvPr/>
        </p:nvSpPr>
        <p:spPr>
          <a:xfrm>
            <a:off x="3407887" y="1669018"/>
            <a:ext cx="53584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00"/>
                </a:solidFill>
                <a:latin typeface="Noto Sans Symbols"/>
                <a:ea typeface="Noto Sans Symbols"/>
                <a:cs typeface="Noto Sans Symbols"/>
                <a:sym typeface="Noto Sans Symbols"/>
              </a:rPr>
              <a:t>Α</a:t>
            </a:r>
            <a:endParaRPr b="0" i="0" sz="1400" u="none" cap="none" strike="noStrike">
              <a:solidFill>
                <a:srgbClr val="000000"/>
              </a:solidFill>
              <a:latin typeface="Arial"/>
              <a:ea typeface="Arial"/>
              <a:cs typeface="Arial"/>
              <a:sym typeface="Arial"/>
            </a:endParaRPr>
          </a:p>
        </p:txBody>
      </p:sp>
      <p:sp>
        <p:nvSpPr>
          <p:cNvPr id="942" name="Google Shape;942;p25"/>
          <p:cNvSpPr txBox="1"/>
          <p:nvPr/>
        </p:nvSpPr>
        <p:spPr>
          <a:xfrm>
            <a:off x="3143055" y="2080796"/>
            <a:ext cx="10479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=2 kg</a:t>
            </a:r>
            <a:endParaRPr b="1" i="0" sz="1600" u="none" cap="none" strike="noStrike">
              <a:solidFill>
                <a:schemeClr val="lt1"/>
              </a:solidFill>
              <a:latin typeface="Book Antiqua"/>
              <a:ea typeface="Book Antiqua"/>
              <a:cs typeface="Book Antiqua"/>
              <a:sym typeface="Book Antiqua"/>
            </a:endParaRPr>
          </a:p>
        </p:txBody>
      </p:sp>
      <p:sp>
        <p:nvSpPr>
          <p:cNvPr id="943" name="Google Shape;943;p25"/>
          <p:cNvSpPr txBox="1"/>
          <p:nvPr/>
        </p:nvSpPr>
        <p:spPr>
          <a:xfrm>
            <a:off x="3200400" y="2401538"/>
            <a:ext cx="11984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a</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=5 ms</a:t>
            </a:r>
            <a:r>
              <a:rPr b="1" baseline="30000" i="0" lang="en-US" sz="1600" u="none" cap="none" strike="noStrike">
                <a:solidFill>
                  <a:schemeClr val="lt1"/>
                </a:solidFill>
                <a:latin typeface="Book Antiqua"/>
                <a:ea typeface="Book Antiqua"/>
                <a:cs typeface="Book Antiqua"/>
                <a:sym typeface="Book Antiqua"/>
              </a:rPr>
              <a:t>-2</a:t>
            </a:r>
            <a:endParaRPr b="1" baseline="30000" i="0" sz="1600" u="none" cap="none" strike="noStrike">
              <a:solidFill>
                <a:schemeClr val="lt1"/>
              </a:solidFill>
              <a:latin typeface="Book Antiqua"/>
              <a:ea typeface="Book Antiqua"/>
              <a:cs typeface="Book Antiqua"/>
              <a:sym typeface="Book Antiqua"/>
            </a:endParaRPr>
          </a:p>
        </p:txBody>
      </p:sp>
      <p:sp>
        <p:nvSpPr>
          <p:cNvPr id="944" name="Google Shape;944;p25"/>
          <p:cNvSpPr txBox="1"/>
          <p:nvPr/>
        </p:nvSpPr>
        <p:spPr>
          <a:xfrm>
            <a:off x="5331557" y="1669018"/>
            <a:ext cx="535843"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00"/>
                </a:solidFill>
                <a:latin typeface="Noto Sans Symbols"/>
                <a:ea typeface="Noto Sans Symbols"/>
                <a:cs typeface="Noto Sans Symbols"/>
                <a:sym typeface="Noto Sans Symbols"/>
              </a:rPr>
              <a:t>Β</a:t>
            </a:r>
            <a:endParaRPr b="0" i="0" sz="1400" u="none" cap="none" strike="noStrike">
              <a:solidFill>
                <a:srgbClr val="000000"/>
              </a:solidFill>
              <a:latin typeface="Arial"/>
              <a:ea typeface="Arial"/>
              <a:cs typeface="Arial"/>
              <a:sym typeface="Arial"/>
            </a:endParaRPr>
          </a:p>
        </p:txBody>
      </p:sp>
      <p:sp>
        <p:nvSpPr>
          <p:cNvPr id="945" name="Google Shape;945;p25"/>
          <p:cNvSpPr txBox="1"/>
          <p:nvPr/>
        </p:nvSpPr>
        <p:spPr>
          <a:xfrm>
            <a:off x="5413991" y="2401538"/>
            <a:ext cx="12154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a</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=2 ms</a:t>
            </a:r>
            <a:r>
              <a:rPr b="1" baseline="30000" i="0" lang="en-US" sz="1600" u="none" cap="none" strike="noStrike">
                <a:solidFill>
                  <a:schemeClr val="lt1"/>
                </a:solidFill>
                <a:latin typeface="Book Antiqua"/>
                <a:ea typeface="Book Antiqua"/>
                <a:cs typeface="Book Antiqua"/>
                <a:sym typeface="Book Antiqua"/>
              </a:rPr>
              <a:t>-2</a:t>
            </a:r>
            <a:endParaRPr b="1" baseline="30000" i="0" sz="1600" u="none" cap="none" strike="noStrike">
              <a:solidFill>
                <a:schemeClr val="lt1"/>
              </a:solidFill>
              <a:latin typeface="Book Antiqua"/>
              <a:ea typeface="Book Antiqua"/>
              <a:cs typeface="Book Antiqua"/>
              <a:sym typeface="Book Antiqua"/>
            </a:endParaRPr>
          </a:p>
        </p:txBody>
      </p:sp>
      <p:sp>
        <p:nvSpPr>
          <p:cNvPr id="946" name="Google Shape;946;p25"/>
          <p:cNvSpPr txBox="1"/>
          <p:nvPr/>
        </p:nvSpPr>
        <p:spPr>
          <a:xfrm>
            <a:off x="5261591" y="2009028"/>
            <a:ext cx="10868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m</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=4 kg</a:t>
            </a:r>
            <a:endParaRPr b="1" i="0" sz="1600" u="none" cap="none" strike="noStrike">
              <a:solidFill>
                <a:schemeClr val="lt1"/>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500"/>
                                        <p:tgtEl>
                                          <p:spTgt spid="90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5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13"/>
                                        </p:tgtEl>
                                      </p:cBhvr>
                                    </p:animEffect>
                                    <p:set>
                                      <p:cBhvr>
                                        <p:cTn dur="1" fill="hold">
                                          <p:stCondLst>
                                            <p:cond delay="500"/>
                                          </p:stCondLst>
                                        </p:cTn>
                                        <p:tgtEl>
                                          <p:spTgt spid="9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5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1"/>
                                        </p:tgtEl>
                                      </p:cBhvr>
                                    </p:animEffect>
                                    <p:set>
                                      <p:cBhvr>
                                        <p:cTn dur="1" fill="hold">
                                          <p:stCondLst>
                                            <p:cond delay="500"/>
                                          </p:stCondLst>
                                        </p:cTn>
                                        <p:tgtEl>
                                          <p:spTgt spid="9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5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5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18"/>
                                        </p:tgtEl>
                                      </p:cBhvr>
                                    </p:animEffect>
                                    <p:set>
                                      <p:cBhvr>
                                        <p:cTn dur="1" fill="hold">
                                          <p:stCondLst>
                                            <p:cond delay="500"/>
                                          </p:stCondLst>
                                        </p:cTn>
                                        <p:tgtEl>
                                          <p:spTgt spid="9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5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9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5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24"/>
                                        </p:tgtEl>
                                      </p:cBhvr>
                                    </p:animEffect>
                                    <p:set>
                                      <p:cBhvr>
                                        <p:cTn dur="1" fill="hold">
                                          <p:stCondLst>
                                            <p:cond delay="500"/>
                                          </p:stCondLst>
                                        </p:cTn>
                                        <p:tgtEl>
                                          <p:spTgt spid="9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5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5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5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5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5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par>
                                <p:cTn fill="hold" nodeType="withEffect" presetClass="exit" presetID="10" presetSubtype="0">
                                  <p:stCondLst>
                                    <p:cond delay="0"/>
                                  </p:stCondLst>
                                  <p:childTnLst>
                                    <p:animEffect filter="fade" transition="out">
                                      <p:cBhvr>
                                        <p:cTn dur="500"/>
                                        <p:tgtEl>
                                          <p:spTgt spid="933"/>
                                        </p:tgtEl>
                                      </p:cBhvr>
                                    </p:animEffect>
                                    <p:set>
                                      <p:cBhvr>
                                        <p:cTn dur="1" fill="hold">
                                          <p:stCondLst>
                                            <p:cond delay="500"/>
                                          </p:stCondLst>
                                        </p:cTn>
                                        <p:tgtEl>
                                          <p:spTgt spid="9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par>
                                <p:cTn fill="hold" nodeType="withEffect" presetClass="exit" presetID="10" presetSubtype="0">
                                  <p:stCondLst>
                                    <p:cond delay="0"/>
                                  </p:stCondLst>
                                  <p:childTnLst>
                                    <p:animEffect filter="fade" transition="out">
                                      <p:cBhvr>
                                        <p:cTn dur="500"/>
                                        <p:tgtEl>
                                          <p:spTgt spid="935"/>
                                        </p:tgtEl>
                                      </p:cBhvr>
                                    </p:animEffect>
                                    <p:set>
                                      <p:cBhvr>
                                        <p:cTn dur="1" fill="hold">
                                          <p:stCondLst>
                                            <p:cond delay="500"/>
                                          </p:stCondLst>
                                        </p:cTn>
                                        <p:tgtEl>
                                          <p:spTgt spid="9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xit" presetID="10" presetSubtype="0">
                                  <p:stCondLst>
                                    <p:cond delay="0"/>
                                  </p:stCondLst>
                                  <p:childTnLst>
                                    <p:animEffect filter="fade" transition="out">
                                      <p:cBhvr>
                                        <p:cTn dur="500"/>
                                        <p:tgtEl>
                                          <p:spTgt spid="937"/>
                                        </p:tgtEl>
                                      </p:cBhvr>
                                    </p:animEffect>
                                    <p:set>
                                      <p:cBhvr>
                                        <p:cTn dur="1" fill="hold">
                                          <p:stCondLst>
                                            <p:cond delay="500"/>
                                          </p:stCondLst>
                                        </p:cTn>
                                        <p:tgtEl>
                                          <p:spTgt spid="9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par>
                                <p:cTn fill="hold" nodeType="withEffect" presetClass="exit" presetID="10" presetSubtype="0">
                                  <p:stCondLst>
                                    <p:cond delay="0"/>
                                  </p:stCondLst>
                                  <p:childTnLst>
                                    <p:animEffect filter="fade" transition="out">
                                      <p:cBhvr>
                                        <p:cTn dur="500"/>
                                        <p:tgtEl>
                                          <p:spTgt spid="934"/>
                                        </p:tgtEl>
                                      </p:cBhvr>
                                    </p:animEffect>
                                    <p:set>
                                      <p:cBhvr>
                                        <p:cTn dur="1" fill="hold">
                                          <p:stCondLst>
                                            <p:cond delay="500"/>
                                          </p:stCondLst>
                                        </p:cTn>
                                        <p:tgtEl>
                                          <p:spTgt spid="9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xit" presetID="10" presetSubtype="0">
                                  <p:stCondLst>
                                    <p:cond delay="0"/>
                                  </p:stCondLst>
                                  <p:childTnLst>
                                    <p:animEffect filter="fade" transition="out">
                                      <p:cBhvr>
                                        <p:cTn dur="500"/>
                                        <p:tgtEl>
                                          <p:spTgt spid="936"/>
                                        </p:tgtEl>
                                      </p:cBhvr>
                                    </p:animEffect>
                                    <p:set>
                                      <p:cBhvr>
                                        <p:cTn dur="1" fill="hold">
                                          <p:stCondLst>
                                            <p:cond delay="500"/>
                                          </p:stCondLst>
                                        </p:cTn>
                                        <p:tgtEl>
                                          <p:spTgt spid="9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xit" presetID="10" presetSubtype="0">
                                  <p:stCondLst>
                                    <p:cond delay="0"/>
                                  </p:stCondLst>
                                  <p:childTnLst>
                                    <p:animEffect filter="fade" transition="out">
                                      <p:cBhvr>
                                        <p:cTn dur="500"/>
                                        <p:tgtEl>
                                          <p:spTgt spid="938"/>
                                        </p:tgtEl>
                                      </p:cBhvr>
                                    </p:animEffect>
                                    <p:set>
                                      <p:cBhvr>
                                        <p:cTn dur="1" fill="hold">
                                          <p:stCondLst>
                                            <p:cond delay="500"/>
                                          </p:stCondLst>
                                        </p:cTn>
                                        <p:tgtEl>
                                          <p:spTgt spid="9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pSp>
        <p:nvGrpSpPr>
          <p:cNvPr id="951" name="Google Shape;951;p26"/>
          <p:cNvGrpSpPr/>
          <p:nvPr/>
        </p:nvGrpSpPr>
        <p:grpSpPr>
          <a:xfrm>
            <a:off x="863223" y="474427"/>
            <a:ext cx="6832977" cy="712358"/>
            <a:chOff x="783846" y="668936"/>
            <a:chExt cx="6954470" cy="712358"/>
          </a:xfrm>
        </p:grpSpPr>
        <p:sp>
          <p:nvSpPr>
            <p:cNvPr id="952" name="Google Shape;952;p26"/>
            <p:cNvSpPr/>
            <p:nvPr/>
          </p:nvSpPr>
          <p:spPr>
            <a:xfrm>
              <a:off x="783846" y="668936"/>
              <a:ext cx="6954470" cy="712358"/>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953" name="Google Shape;953;p26"/>
            <p:cNvSpPr txBox="1"/>
            <p:nvPr/>
          </p:nvSpPr>
          <p:spPr>
            <a:xfrm>
              <a:off x="1221383" y="684475"/>
              <a:ext cx="6516933" cy="57469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 </a:t>
              </a:r>
              <a:r>
                <a:rPr b="1" i="0" lang="en-US" sz="1600" u="none" cap="none" strike="noStrike">
                  <a:solidFill>
                    <a:srgbClr val="0000FF"/>
                  </a:solidFill>
                  <a:latin typeface="Book Antiqua"/>
                  <a:ea typeface="Book Antiqua"/>
                  <a:cs typeface="Book Antiqua"/>
                  <a:sym typeface="Book Antiqua"/>
                </a:rPr>
                <a:t>Which would require a greater force - accelerating a 2 kg mass  at 5ms</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or a 4 kg mass at 2ms</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grpSp>
      <p:grpSp>
        <p:nvGrpSpPr>
          <p:cNvPr id="954" name="Google Shape;954;p26"/>
          <p:cNvGrpSpPr/>
          <p:nvPr/>
        </p:nvGrpSpPr>
        <p:grpSpPr>
          <a:xfrm>
            <a:off x="426720" y="514350"/>
            <a:ext cx="640080" cy="640080"/>
            <a:chOff x="4953000" y="3718491"/>
            <a:chExt cx="640080" cy="640080"/>
          </a:xfrm>
        </p:grpSpPr>
        <p:sp>
          <p:nvSpPr>
            <p:cNvPr id="955" name="Google Shape;955;p2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6" name="Google Shape;956;p26"/>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2</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957" name="Google Shape;957;p26"/>
          <p:cNvSpPr/>
          <p:nvPr/>
        </p:nvSpPr>
        <p:spPr>
          <a:xfrm>
            <a:off x="331640" y="1278975"/>
            <a:ext cx="931922" cy="302763"/>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958" name="Google Shape;958;p26"/>
          <p:cNvSpPr txBox="1"/>
          <p:nvPr/>
        </p:nvSpPr>
        <p:spPr>
          <a:xfrm>
            <a:off x="1289738" y="1257939"/>
            <a:ext cx="242200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1</a:t>
            </a:r>
            <a:r>
              <a:rPr b="1" baseline="30000" i="0" lang="en-US" sz="1600" u="none" cap="none" strike="noStrike">
                <a:solidFill>
                  <a:srgbClr val="0000CC"/>
                </a:solidFill>
                <a:latin typeface="Book Antiqua"/>
                <a:ea typeface="Book Antiqua"/>
                <a:cs typeface="Book Antiqua"/>
                <a:sym typeface="Book Antiqua"/>
              </a:rPr>
              <a:t>st</a:t>
            </a:r>
            <a:r>
              <a:rPr b="1" i="0" lang="en-US" sz="1600" u="none" cap="none" strike="noStrike">
                <a:solidFill>
                  <a:srgbClr val="0000CC"/>
                </a:solidFill>
                <a:latin typeface="Book Antiqua"/>
                <a:ea typeface="Book Antiqua"/>
                <a:cs typeface="Book Antiqua"/>
                <a:sym typeface="Book Antiqua"/>
              </a:rPr>
              <a:t> object (m</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959" name="Google Shape;959;p26"/>
          <p:cNvSpPr txBox="1"/>
          <p:nvPr/>
        </p:nvSpPr>
        <p:spPr>
          <a:xfrm>
            <a:off x="3624368" y="126745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0" name="Google Shape;960;p26"/>
          <p:cNvSpPr txBox="1"/>
          <p:nvPr/>
        </p:nvSpPr>
        <p:spPr>
          <a:xfrm>
            <a:off x="3854617" y="1257939"/>
            <a:ext cx="5774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 kg</a:t>
            </a:r>
            <a:endParaRPr b="0" i="0" sz="1400" u="none" cap="none" strike="noStrike">
              <a:solidFill>
                <a:srgbClr val="000000"/>
              </a:solidFill>
              <a:latin typeface="Arial"/>
              <a:ea typeface="Arial"/>
              <a:cs typeface="Arial"/>
              <a:sym typeface="Arial"/>
            </a:endParaRPr>
          </a:p>
        </p:txBody>
      </p:sp>
      <p:sp>
        <p:nvSpPr>
          <p:cNvPr id="961" name="Google Shape;961;p26"/>
          <p:cNvSpPr txBox="1"/>
          <p:nvPr/>
        </p:nvSpPr>
        <p:spPr>
          <a:xfrm>
            <a:off x="491315" y="1495975"/>
            <a:ext cx="322042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the 2</a:t>
            </a:r>
            <a:r>
              <a:rPr b="1" baseline="30000" i="0" lang="en-US" sz="1600" u="none" cap="none" strike="noStrike">
                <a:solidFill>
                  <a:srgbClr val="0000CC"/>
                </a:solidFill>
                <a:latin typeface="Book Antiqua"/>
                <a:ea typeface="Book Antiqua"/>
                <a:cs typeface="Book Antiqua"/>
                <a:sym typeface="Book Antiqua"/>
              </a:rPr>
              <a:t>nd</a:t>
            </a:r>
            <a:r>
              <a:rPr b="1" i="0" lang="en-US" sz="1600" u="none" cap="none" strike="noStrike">
                <a:solidFill>
                  <a:srgbClr val="0000CC"/>
                </a:solidFill>
                <a:latin typeface="Book Antiqua"/>
                <a:ea typeface="Book Antiqua"/>
                <a:cs typeface="Book Antiqua"/>
                <a:sym typeface="Book Antiqua"/>
              </a:rPr>
              <a:t>  object (m</a:t>
            </a:r>
            <a:r>
              <a:rPr b="1" baseline="-25000" i="0" lang="en-US" sz="1600" u="none" cap="none" strike="noStrike">
                <a:solidFill>
                  <a:srgbClr val="0000CC"/>
                </a:solidFill>
                <a:latin typeface="Book Antiqua"/>
                <a:ea typeface="Book Antiqua"/>
                <a:cs typeface="Book Antiqua"/>
                <a:sym typeface="Book Antiqua"/>
              </a:rPr>
              <a:t>2</a:t>
            </a: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2" name="Google Shape;962;p26"/>
          <p:cNvSpPr txBox="1"/>
          <p:nvPr/>
        </p:nvSpPr>
        <p:spPr>
          <a:xfrm>
            <a:off x="3624368" y="149597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3" name="Google Shape;963;p26"/>
          <p:cNvSpPr txBox="1"/>
          <p:nvPr/>
        </p:nvSpPr>
        <p:spPr>
          <a:xfrm>
            <a:off x="331295" y="1766991"/>
            <a:ext cx="338044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Acceleration of the 1</a:t>
            </a:r>
            <a:r>
              <a:rPr b="1" baseline="30000" i="0" lang="en-US" sz="1600" u="none" cap="none" strike="noStrike">
                <a:solidFill>
                  <a:srgbClr val="0000CC"/>
                </a:solidFill>
                <a:latin typeface="Book Antiqua"/>
                <a:ea typeface="Book Antiqua"/>
                <a:cs typeface="Book Antiqua"/>
                <a:sym typeface="Book Antiqua"/>
              </a:rPr>
              <a:t>st</a:t>
            </a:r>
            <a:r>
              <a:rPr b="1" i="0" lang="en-US" sz="1600" u="none" cap="none" strike="noStrike">
                <a:solidFill>
                  <a:srgbClr val="0000CC"/>
                </a:solidFill>
                <a:latin typeface="Book Antiqua"/>
                <a:ea typeface="Book Antiqua"/>
                <a:cs typeface="Book Antiqua"/>
                <a:sym typeface="Book Antiqua"/>
              </a:rPr>
              <a:t> object (a</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4" name="Google Shape;964;p26"/>
          <p:cNvSpPr txBox="1"/>
          <p:nvPr/>
        </p:nvSpPr>
        <p:spPr>
          <a:xfrm>
            <a:off x="3624368" y="1766991"/>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5" name="Google Shape;965;p26"/>
          <p:cNvSpPr txBox="1"/>
          <p:nvPr/>
        </p:nvSpPr>
        <p:spPr>
          <a:xfrm>
            <a:off x="3854617" y="1735141"/>
            <a:ext cx="78418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5ms</a:t>
            </a:r>
            <a:r>
              <a:rPr b="1" baseline="30000" i="0" lang="en-US" sz="1600" u="none" cap="none" strike="noStrike">
                <a:solidFill>
                  <a:srgbClr val="0000CC"/>
                </a:solidFill>
                <a:latin typeface="Book Antiqua"/>
                <a:ea typeface="Book Antiqua"/>
                <a:cs typeface="Book Antiqua"/>
                <a:sym typeface="Book Antiqua"/>
              </a:rPr>
              <a:t>-2</a:t>
            </a:r>
            <a:endParaRPr b="1" baseline="30000" i="0" sz="1600" u="none" cap="none" strike="noStrike">
              <a:solidFill>
                <a:srgbClr val="0000CC"/>
              </a:solidFill>
              <a:latin typeface="Book Antiqua"/>
              <a:ea typeface="Book Antiqua"/>
              <a:cs typeface="Book Antiqua"/>
              <a:sym typeface="Book Antiqua"/>
            </a:endParaRPr>
          </a:p>
        </p:txBody>
      </p:sp>
      <p:sp>
        <p:nvSpPr>
          <p:cNvPr id="966" name="Google Shape;966;p26"/>
          <p:cNvSpPr txBox="1"/>
          <p:nvPr/>
        </p:nvSpPr>
        <p:spPr>
          <a:xfrm>
            <a:off x="434335" y="2034520"/>
            <a:ext cx="327740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Acceleration of the 2</a:t>
            </a:r>
            <a:r>
              <a:rPr b="1" baseline="30000" i="0" lang="en-US" sz="1600" u="none" cap="none" strike="noStrike">
                <a:solidFill>
                  <a:srgbClr val="0000CC"/>
                </a:solidFill>
                <a:latin typeface="Book Antiqua"/>
                <a:ea typeface="Book Antiqua"/>
                <a:cs typeface="Book Antiqua"/>
                <a:sym typeface="Book Antiqua"/>
              </a:rPr>
              <a:t>nd </a:t>
            </a:r>
            <a:r>
              <a:rPr b="1" i="0" lang="en-US" sz="1600" u="none" cap="none" strike="noStrike">
                <a:solidFill>
                  <a:srgbClr val="0000CC"/>
                </a:solidFill>
                <a:latin typeface="Book Antiqua"/>
                <a:ea typeface="Book Antiqua"/>
                <a:cs typeface="Book Antiqua"/>
                <a:sym typeface="Book Antiqua"/>
              </a:rPr>
              <a:t>object (a</a:t>
            </a:r>
            <a:r>
              <a:rPr b="1" baseline="-25000" i="0" lang="en-US" sz="1600" u="none" cap="none" strike="noStrike">
                <a:solidFill>
                  <a:srgbClr val="0000CC"/>
                </a:solidFill>
                <a:latin typeface="Book Antiqua"/>
                <a:ea typeface="Book Antiqua"/>
                <a:cs typeface="Book Antiqua"/>
                <a:sym typeface="Book Antiqua"/>
              </a:rPr>
              <a:t>2</a:t>
            </a: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7" name="Google Shape;967;p26"/>
          <p:cNvSpPr txBox="1"/>
          <p:nvPr/>
        </p:nvSpPr>
        <p:spPr>
          <a:xfrm>
            <a:off x="3624368" y="2034520"/>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68" name="Google Shape;968;p26"/>
          <p:cNvSpPr txBox="1"/>
          <p:nvPr/>
        </p:nvSpPr>
        <p:spPr>
          <a:xfrm>
            <a:off x="3854617" y="2033663"/>
            <a:ext cx="8402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2ms</a:t>
            </a:r>
            <a:r>
              <a:rPr b="1" baseline="30000" i="0" lang="en-US" sz="1600" u="none" cap="none" strike="noStrike">
                <a:solidFill>
                  <a:srgbClr val="0000CC"/>
                </a:solidFill>
                <a:latin typeface="Book Antiqua"/>
                <a:ea typeface="Book Antiqua"/>
                <a:cs typeface="Book Antiqua"/>
                <a:sym typeface="Book Antiqua"/>
              </a:rPr>
              <a:t>-2</a:t>
            </a:r>
            <a:endParaRPr b="1" baseline="30000" i="0" sz="1600" u="none" cap="none" strike="noStrike">
              <a:solidFill>
                <a:srgbClr val="0000CC"/>
              </a:solidFill>
              <a:latin typeface="Book Antiqua"/>
              <a:ea typeface="Book Antiqua"/>
              <a:cs typeface="Book Antiqua"/>
              <a:sym typeface="Book Antiqua"/>
            </a:endParaRPr>
          </a:p>
        </p:txBody>
      </p:sp>
      <p:sp>
        <p:nvSpPr>
          <p:cNvPr id="969" name="Google Shape;969;p26"/>
          <p:cNvSpPr txBox="1"/>
          <p:nvPr/>
        </p:nvSpPr>
        <p:spPr>
          <a:xfrm>
            <a:off x="3854617" y="1496256"/>
            <a:ext cx="6757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 kg</a:t>
            </a:r>
            <a:endParaRPr b="1" i="0" sz="1600" u="none" cap="none" strike="noStrike">
              <a:solidFill>
                <a:srgbClr val="0000CC"/>
              </a:solidFill>
              <a:latin typeface="Book Antiqua"/>
              <a:ea typeface="Book Antiqua"/>
              <a:cs typeface="Book Antiqua"/>
              <a:sym typeface="Book Antiqua"/>
            </a:endParaRPr>
          </a:p>
        </p:txBody>
      </p:sp>
      <p:sp>
        <p:nvSpPr>
          <p:cNvPr id="970" name="Google Shape;970;p26"/>
          <p:cNvSpPr/>
          <p:nvPr/>
        </p:nvSpPr>
        <p:spPr>
          <a:xfrm>
            <a:off x="331640" y="2503430"/>
            <a:ext cx="1031236" cy="302763"/>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971" name="Google Shape;971;p26"/>
          <p:cNvSpPr txBox="1"/>
          <p:nvPr/>
        </p:nvSpPr>
        <p:spPr>
          <a:xfrm>
            <a:off x="1803624" y="2503430"/>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72" name="Google Shape;972;p26"/>
          <p:cNvSpPr/>
          <p:nvPr/>
        </p:nvSpPr>
        <p:spPr>
          <a:xfrm>
            <a:off x="331640" y="2951481"/>
            <a:ext cx="1126217" cy="302763"/>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 : </a:t>
            </a:r>
            <a:endParaRPr b="0" i="0" sz="1400" u="none" cap="none" strike="noStrike">
              <a:solidFill>
                <a:srgbClr val="000000"/>
              </a:solidFill>
              <a:latin typeface="Arial"/>
              <a:ea typeface="Arial"/>
              <a:cs typeface="Arial"/>
              <a:sym typeface="Arial"/>
            </a:endParaRPr>
          </a:p>
        </p:txBody>
      </p:sp>
      <p:sp>
        <p:nvSpPr>
          <p:cNvPr id="973" name="Google Shape;973;p26"/>
          <p:cNvSpPr txBox="1"/>
          <p:nvPr/>
        </p:nvSpPr>
        <p:spPr>
          <a:xfrm>
            <a:off x="1769961" y="2951481"/>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974" name="Google Shape;974;p26"/>
          <p:cNvSpPr txBox="1"/>
          <p:nvPr/>
        </p:nvSpPr>
        <p:spPr>
          <a:xfrm>
            <a:off x="2086961" y="2951481"/>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75" name="Google Shape;975;p26"/>
          <p:cNvSpPr txBox="1"/>
          <p:nvPr/>
        </p:nvSpPr>
        <p:spPr>
          <a:xfrm>
            <a:off x="2315939" y="2951481"/>
            <a:ext cx="4700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a:t>
            </a:r>
            <a:endParaRPr b="1" i="0" sz="1600" u="none" cap="none" strike="noStrike">
              <a:solidFill>
                <a:srgbClr val="C00000"/>
              </a:solidFill>
              <a:latin typeface="Book Antiqua"/>
              <a:ea typeface="Book Antiqua"/>
              <a:cs typeface="Book Antiqua"/>
              <a:sym typeface="Book Antiqua"/>
            </a:endParaRPr>
          </a:p>
        </p:txBody>
      </p:sp>
      <p:sp>
        <p:nvSpPr>
          <p:cNvPr id="976" name="Google Shape;976;p26"/>
          <p:cNvSpPr/>
          <p:nvPr/>
        </p:nvSpPr>
        <p:spPr>
          <a:xfrm>
            <a:off x="331640" y="3388614"/>
            <a:ext cx="1126217" cy="302763"/>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977" name="Google Shape;977;p26"/>
          <p:cNvSpPr txBox="1"/>
          <p:nvPr/>
        </p:nvSpPr>
        <p:spPr>
          <a:xfrm>
            <a:off x="2349603" y="2503430"/>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978" name="Google Shape;978;p26"/>
          <p:cNvSpPr txBox="1"/>
          <p:nvPr/>
        </p:nvSpPr>
        <p:spPr>
          <a:xfrm>
            <a:off x="2629223" y="2503430"/>
            <a:ext cx="37862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or</a:t>
            </a:r>
            <a:endParaRPr b="0" i="0" sz="1400" u="none" cap="none" strike="noStrike">
              <a:solidFill>
                <a:srgbClr val="000000"/>
              </a:solidFill>
              <a:latin typeface="Arial"/>
              <a:ea typeface="Arial"/>
              <a:cs typeface="Arial"/>
              <a:sym typeface="Arial"/>
            </a:endParaRPr>
          </a:p>
        </p:txBody>
      </p:sp>
      <p:sp>
        <p:nvSpPr>
          <p:cNvPr id="979" name="Google Shape;979;p26"/>
          <p:cNvSpPr txBox="1"/>
          <p:nvPr/>
        </p:nvSpPr>
        <p:spPr>
          <a:xfrm>
            <a:off x="2907533" y="2503430"/>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980" name="Google Shape;980;p26"/>
          <p:cNvSpPr txBox="1"/>
          <p:nvPr/>
        </p:nvSpPr>
        <p:spPr>
          <a:xfrm>
            <a:off x="3247007" y="2503430"/>
            <a:ext cx="30809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&gt;</a:t>
            </a:r>
            <a:endParaRPr b="0" i="0" sz="1400" u="none" cap="none" strike="noStrike">
              <a:solidFill>
                <a:srgbClr val="000000"/>
              </a:solidFill>
              <a:latin typeface="Arial"/>
              <a:ea typeface="Arial"/>
              <a:cs typeface="Arial"/>
              <a:sym typeface="Arial"/>
            </a:endParaRPr>
          </a:p>
        </p:txBody>
      </p:sp>
      <p:sp>
        <p:nvSpPr>
          <p:cNvPr id="981" name="Google Shape;981;p26"/>
          <p:cNvSpPr txBox="1"/>
          <p:nvPr/>
        </p:nvSpPr>
        <p:spPr>
          <a:xfrm>
            <a:off x="3518792" y="2503430"/>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82" name="Google Shape;982;p26"/>
          <p:cNvSpPr txBox="1"/>
          <p:nvPr/>
        </p:nvSpPr>
        <p:spPr>
          <a:xfrm>
            <a:off x="2086961" y="2503430"/>
            <a:ext cx="30809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&gt;</a:t>
            </a:r>
            <a:endParaRPr b="0" i="0" sz="1400" u="none" cap="none" strike="noStrike">
              <a:solidFill>
                <a:srgbClr val="000000"/>
              </a:solidFill>
              <a:latin typeface="Arial"/>
              <a:ea typeface="Arial"/>
              <a:cs typeface="Arial"/>
              <a:sym typeface="Arial"/>
            </a:endParaRPr>
          </a:p>
        </p:txBody>
      </p:sp>
      <p:sp>
        <p:nvSpPr>
          <p:cNvPr id="983" name="Google Shape;983;p26"/>
          <p:cNvSpPr txBox="1"/>
          <p:nvPr/>
        </p:nvSpPr>
        <p:spPr>
          <a:xfrm>
            <a:off x="1803625" y="3288433"/>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84" name="Google Shape;984;p26"/>
          <p:cNvSpPr txBox="1"/>
          <p:nvPr/>
        </p:nvSpPr>
        <p:spPr>
          <a:xfrm>
            <a:off x="2086961" y="3288433"/>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85" name="Google Shape;985;p26"/>
          <p:cNvSpPr txBox="1"/>
          <p:nvPr/>
        </p:nvSpPr>
        <p:spPr>
          <a:xfrm>
            <a:off x="2315939" y="3288433"/>
            <a:ext cx="4363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m</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86" name="Google Shape;986;p26"/>
          <p:cNvSpPr txBox="1"/>
          <p:nvPr/>
        </p:nvSpPr>
        <p:spPr>
          <a:xfrm>
            <a:off x="2629223" y="3288433"/>
            <a:ext cx="35618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87" name="Google Shape;987;p26"/>
          <p:cNvSpPr txBox="1"/>
          <p:nvPr/>
        </p:nvSpPr>
        <p:spPr>
          <a:xfrm>
            <a:off x="1438950" y="3297577"/>
            <a:ext cx="38985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(i)</a:t>
            </a:r>
            <a:endParaRPr b="0" i="0" sz="1400" u="none" cap="none" strike="noStrike">
              <a:solidFill>
                <a:srgbClr val="000000"/>
              </a:solidFill>
              <a:latin typeface="Arial"/>
              <a:ea typeface="Arial"/>
              <a:cs typeface="Arial"/>
              <a:sym typeface="Arial"/>
            </a:endParaRPr>
          </a:p>
        </p:txBody>
      </p:sp>
      <p:sp>
        <p:nvSpPr>
          <p:cNvPr id="988" name="Google Shape;988;p26"/>
          <p:cNvSpPr txBox="1"/>
          <p:nvPr/>
        </p:nvSpPr>
        <p:spPr>
          <a:xfrm>
            <a:off x="1438950" y="3674699"/>
            <a:ext cx="3609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989" name="Google Shape;989;p26"/>
          <p:cNvSpPr txBox="1"/>
          <p:nvPr/>
        </p:nvSpPr>
        <p:spPr>
          <a:xfrm>
            <a:off x="1803625" y="3665555"/>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90" name="Google Shape;990;p26"/>
          <p:cNvSpPr txBox="1"/>
          <p:nvPr/>
        </p:nvSpPr>
        <p:spPr>
          <a:xfrm>
            <a:off x="2086961" y="3665555"/>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91" name="Google Shape;991;p26"/>
          <p:cNvSpPr txBox="1"/>
          <p:nvPr/>
        </p:nvSpPr>
        <p:spPr>
          <a:xfrm>
            <a:off x="2457773" y="3665555"/>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92" name="Google Shape;992;p26"/>
          <p:cNvSpPr txBox="1"/>
          <p:nvPr/>
        </p:nvSpPr>
        <p:spPr>
          <a:xfrm>
            <a:off x="1438950" y="4001755"/>
            <a:ext cx="3609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993" name="Google Shape;993;p26"/>
          <p:cNvSpPr txBox="1"/>
          <p:nvPr/>
        </p:nvSpPr>
        <p:spPr>
          <a:xfrm>
            <a:off x="1803625" y="3992611"/>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994" name="Google Shape;994;p26"/>
          <p:cNvSpPr txBox="1"/>
          <p:nvPr/>
        </p:nvSpPr>
        <p:spPr>
          <a:xfrm>
            <a:off x="2086961" y="3992611"/>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95" name="Google Shape;995;p26"/>
          <p:cNvSpPr txBox="1"/>
          <p:nvPr/>
        </p:nvSpPr>
        <p:spPr>
          <a:xfrm>
            <a:off x="2315939" y="3992611"/>
            <a:ext cx="56137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10N</a:t>
            </a:r>
            <a:endParaRPr b="0" i="0" sz="1400" u="none" cap="none" strike="noStrike">
              <a:solidFill>
                <a:srgbClr val="000000"/>
              </a:solidFill>
              <a:latin typeface="Arial"/>
              <a:ea typeface="Arial"/>
              <a:cs typeface="Arial"/>
              <a:sym typeface="Arial"/>
            </a:endParaRPr>
          </a:p>
        </p:txBody>
      </p:sp>
      <p:sp>
        <p:nvSpPr>
          <p:cNvPr id="996" name="Google Shape;996;p26"/>
          <p:cNvSpPr txBox="1"/>
          <p:nvPr/>
        </p:nvSpPr>
        <p:spPr>
          <a:xfrm>
            <a:off x="4691558" y="2580131"/>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997" name="Google Shape;997;p26"/>
          <p:cNvSpPr txBox="1"/>
          <p:nvPr/>
        </p:nvSpPr>
        <p:spPr>
          <a:xfrm>
            <a:off x="5115327" y="2580131"/>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998" name="Google Shape;998;p26"/>
          <p:cNvSpPr txBox="1"/>
          <p:nvPr/>
        </p:nvSpPr>
        <p:spPr>
          <a:xfrm>
            <a:off x="5383991" y="2580131"/>
            <a:ext cx="4363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m</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999" name="Google Shape;999;p26"/>
          <p:cNvSpPr txBox="1"/>
          <p:nvPr/>
        </p:nvSpPr>
        <p:spPr>
          <a:xfrm>
            <a:off x="5701032" y="2580131"/>
            <a:ext cx="35618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00" name="Google Shape;1000;p26"/>
          <p:cNvSpPr txBox="1"/>
          <p:nvPr/>
        </p:nvSpPr>
        <p:spPr>
          <a:xfrm>
            <a:off x="4224769" y="2580131"/>
            <a:ext cx="46358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(ii)</a:t>
            </a:r>
            <a:endParaRPr b="0" i="0" sz="1400" u="none" cap="none" strike="noStrike">
              <a:solidFill>
                <a:srgbClr val="000000"/>
              </a:solidFill>
              <a:latin typeface="Arial"/>
              <a:ea typeface="Arial"/>
              <a:cs typeface="Arial"/>
              <a:sym typeface="Arial"/>
            </a:endParaRPr>
          </a:p>
        </p:txBody>
      </p:sp>
      <p:sp>
        <p:nvSpPr>
          <p:cNvPr id="1001" name="Google Shape;1001;p26"/>
          <p:cNvSpPr txBox="1"/>
          <p:nvPr/>
        </p:nvSpPr>
        <p:spPr>
          <a:xfrm>
            <a:off x="4691558" y="2863684"/>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02" name="Google Shape;1002;p26"/>
          <p:cNvSpPr txBox="1"/>
          <p:nvPr/>
        </p:nvSpPr>
        <p:spPr>
          <a:xfrm>
            <a:off x="5383991" y="2863684"/>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4</a:t>
            </a:r>
            <a:endParaRPr b="0" i="0" sz="1400" u="none" cap="none" strike="noStrike">
              <a:solidFill>
                <a:srgbClr val="000000"/>
              </a:solidFill>
              <a:latin typeface="Arial"/>
              <a:ea typeface="Arial"/>
              <a:cs typeface="Arial"/>
              <a:sym typeface="Arial"/>
            </a:endParaRPr>
          </a:p>
        </p:txBody>
      </p:sp>
      <p:sp>
        <p:nvSpPr>
          <p:cNvPr id="1003" name="Google Shape;1003;p26"/>
          <p:cNvSpPr txBox="1"/>
          <p:nvPr/>
        </p:nvSpPr>
        <p:spPr>
          <a:xfrm>
            <a:off x="5529582" y="2863684"/>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004" name="Google Shape;1004;p26"/>
          <p:cNvSpPr txBox="1"/>
          <p:nvPr/>
        </p:nvSpPr>
        <p:spPr>
          <a:xfrm>
            <a:off x="5701032" y="2854159"/>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05" name="Google Shape;1005;p26"/>
          <p:cNvSpPr txBox="1"/>
          <p:nvPr/>
        </p:nvSpPr>
        <p:spPr>
          <a:xfrm>
            <a:off x="5115327" y="2863684"/>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006" name="Google Shape;1006;p26"/>
          <p:cNvSpPr txBox="1"/>
          <p:nvPr/>
        </p:nvSpPr>
        <p:spPr>
          <a:xfrm>
            <a:off x="2315939" y="3665555"/>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07" name="Google Shape;1007;p26"/>
          <p:cNvSpPr txBox="1"/>
          <p:nvPr/>
        </p:nvSpPr>
        <p:spPr>
          <a:xfrm>
            <a:off x="2629223" y="3665555"/>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5</a:t>
            </a:r>
            <a:endParaRPr b="0" i="0" sz="1400" u="none" cap="none" strike="noStrike">
              <a:solidFill>
                <a:srgbClr val="000000"/>
              </a:solidFill>
              <a:latin typeface="Arial"/>
              <a:ea typeface="Arial"/>
              <a:cs typeface="Arial"/>
              <a:sym typeface="Arial"/>
            </a:endParaRPr>
          </a:p>
        </p:txBody>
      </p:sp>
      <p:sp>
        <p:nvSpPr>
          <p:cNvPr id="1008" name="Google Shape;1008;p26"/>
          <p:cNvSpPr txBox="1"/>
          <p:nvPr/>
        </p:nvSpPr>
        <p:spPr>
          <a:xfrm>
            <a:off x="4691558" y="3137705"/>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09" name="Google Shape;1009;p26"/>
          <p:cNvSpPr txBox="1"/>
          <p:nvPr/>
        </p:nvSpPr>
        <p:spPr>
          <a:xfrm>
            <a:off x="5115327" y="3137705"/>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010" name="Google Shape;1010;p26"/>
          <p:cNvSpPr txBox="1"/>
          <p:nvPr/>
        </p:nvSpPr>
        <p:spPr>
          <a:xfrm>
            <a:off x="5383991" y="3137705"/>
            <a:ext cx="45878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8N</a:t>
            </a:r>
            <a:endParaRPr b="1" i="0" sz="1600" u="none" cap="none" strike="noStrike">
              <a:solidFill>
                <a:srgbClr val="0000CC"/>
              </a:solidFill>
              <a:latin typeface="Book Antiqua"/>
              <a:ea typeface="Book Antiqua"/>
              <a:cs typeface="Book Antiqua"/>
              <a:sym typeface="Book Antiqua"/>
            </a:endParaRPr>
          </a:p>
        </p:txBody>
      </p:sp>
      <p:sp>
        <p:nvSpPr>
          <p:cNvPr id="1011" name="Google Shape;1011;p26"/>
          <p:cNvSpPr txBox="1"/>
          <p:nvPr/>
        </p:nvSpPr>
        <p:spPr>
          <a:xfrm>
            <a:off x="4224769" y="2863684"/>
            <a:ext cx="3609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012" name="Google Shape;1012;p26"/>
          <p:cNvSpPr txBox="1"/>
          <p:nvPr/>
        </p:nvSpPr>
        <p:spPr>
          <a:xfrm>
            <a:off x="4224769" y="3137705"/>
            <a:ext cx="3609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013" name="Google Shape;1013;p26"/>
          <p:cNvSpPr txBox="1"/>
          <p:nvPr/>
        </p:nvSpPr>
        <p:spPr>
          <a:xfrm>
            <a:off x="4691558" y="3430667"/>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1014" name="Google Shape;1014;p26"/>
          <p:cNvSpPr txBox="1"/>
          <p:nvPr/>
        </p:nvSpPr>
        <p:spPr>
          <a:xfrm>
            <a:off x="5128702" y="3430667"/>
            <a:ext cx="30809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&gt;</a:t>
            </a:r>
            <a:endParaRPr b="0" i="0" sz="1400" u="none" cap="none" strike="noStrike">
              <a:solidFill>
                <a:srgbClr val="000000"/>
              </a:solidFill>
              <a:latin typeface="Arial"/>
              <a:ea typeface="Arial"/>
              <a:cs typeface="Arial"/>
              <a:sym typeface="Arial"/>
            </a:endParaRPr>
          </a:p>
        </p:txBody>
      </p:sp>
      <p:sp>
        <p:nvSpPr>
          <p:cNvPr id="1015" name="Google Shape;1015;p26"/>
          <p:cNvSpPr txBox="1"/>
          <p:nvPr/>
        </p:nvSpPr>
        <p:spPr>
          <a:xfrm>
            <a:off x="5417655" y="3430667"/>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CC"/>
              </a:buClr>
              <a:buSzPts val="1600"/>
              <a:buFont typeface="Book Antiqua"/>
              <a:buNone/>
            </a:pPr>
            <a:r>
              <a:rPr b="1" i="0" lang="en-US" sz="1600" u="none" cap="none" strike="noStrike">
                <a:solidFill>
                  <a:srgbClr val="0000CC"/>
                </a:solidFill>
                <a:latin typeface="Book Antiqua"/>
                <a:ea typeface="Book Antiqua"/>
                <a:cs typeface="Book Antiqua"/>
                <a:sym typeface="Book Antiqua"/>
              </a:rPr>
              <a:t>F</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016" name="Google Shape;1016;p26"/>
          <p:cNvSpPr/>
          <p:nvPr/>
        </p:nvSpPr>
        <p:spPr>
          <a:xfrm>
            <a:off x="4224769" y="3867150"/>
            <a:ext cx="920528" cy="302763"/>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 </a:t>
            </a:r>
            <a:endParaRPr b="0" i="0" sz="1400" u="none" cap="none" strike="noStrike">
              <a:solidFill>
                <a:srgbClr val="000000"/>
              </a:solidFill>
              <a:latin typeface="Arial"/>
              <a:ea typeface="Arial"/>
              <a:cs typeface="Arial"/>
              <a:sym typeface="Arial"/>
            </a:endParaRPr>
          </a:p>
        </p:txBody>
      </p:sp>
      <p:sp>
        <p:nvSpPr>
          <p:cNvPr id="1017" name="Google Shape;1017;p26"/>
          <p:cNvSpPr txBox="1"/>
          <p:nvPr/>
        </p:nvSpPr>
        <p:spPr>
          <a:xfrm>
            <a:off x="3886200" y="4208893"/>
            <a:ext cx="2912195" cy="57265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Accelerating a 2 kg mass at  </a:t>
            </a:r>
            <a:endParaRPr b="0" i="0" sz="1400" u="none" cap="none" strike="noStrike">
              <a:solidFill>
                <a:srgbClr val="000000"/>
              </a:solidFill>
              <a:latin typeface="Arial"/>
              <a:ea typeface="Arial"/>
              <a:cs typeface="Arial"/>
              <a:sym typeface="Arial"/>
            </a:endParaRPr>
          </a:p>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5ms</a:t>
            </a:r>
            <a:r>
              <a:rPr b="1" baseline="30000" i="0" lang="en-US" sz="1600" u="none" cap="none" strike="noStrike">
                <a:solidFill>
                  <a:schemeClr val="dk1"/>
                </a:solidFill>
                <a:latin typeface="Book Antiqua"/>
                <a:ea typeface="Book Antiqua"/>
                <a:cs typeface="Book Antiqua"/>
                <a:sym typeface="Book Antiqua"/>
              </a:rPr>
              <a:t>-2 </a:t>
            </a:r>
            <a:r>
              <a:rPr b="1" i="0" lang="en-US" sz="1600" u="none" cap="none" strike="noStrike">
                <a:solidFill>
                  <a:schemeClr val="dk1"/>
                </a:solidFill>
                <a:latin typeface="Book Antiqua"/>
                <a:ea typeface="Book Antiqua"/>
                <a:cs typeface="Book Antiqua"/>
                <a:sym typeface="Book Antiqua"/>
              </a:rPr>
              <a:t>requires a greater force.</a:t>
            </a:r>
            <a:endParaRPr b="0" i="0" sz="1400" u="none" cap="none" strike="noStrike">
              <a:solidFill>
                <a:srgbClr val="000000"/>
              </a:solidFill>
              <a:latin typeface="Arial"/>
              <a:ea typeface="Arial"/>
              <a:cs typeface="Arial"/>
              <a:sym typeface="Arial"/>
            </a:endParaRPr>
          </a:p>
        </p:txBody>
      </p:sp>
      <p:sp>
        <p:nvSpPr>
          <p:cNvPr id="1018" name="Google Shape;1018;p26"/>
          <p:cNvSpPr/>
          <p:nvPr/>
        </p:nvSpPr>
        <p:spPr>
          <a:xfrm>
            <a:off x="6233448" y="535434"/>
            <a:ext cx="431809" cy="23657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9" name="Google Shape;1019;p26"/>
          <p:cNvSpPr/>
          <p:nvPr/>
        </p:nvSpPr>
        <p:spPr>
          <a:xfrm>
            <a:off x="1319162" y="772004"/>
            <a:ext cx="553248"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0" name="Google Shape;1020;p26"/>
          <p:cNvSpPr/>
          <p:nvPr/>
        </p:nvSpPr>
        <p:spPr>
          <a:xfrm>
            <a:off x="2258616" y="781530"/>
            <a:ext cx="434406" cy="23657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1" name="Google Shape;1021;p26"/>
          <p:cNvSpPr/>
          <p:nvPr/>
        </p:nvSpPr>
        <p:spPr>
          <a:xfrm>
            <a:off x="3428238" y="777499"/>
            <a:ext cx="531660"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22" name="Google Shape;1022;p26"/>
          <p:cNvCxnSpPr/>
          <p:nvPr/>
        </p:nvCxnSpPr>
        <p:spPr>
          <a:xfrm>
            <a:off x="3886200" y="2514333"/>
            <a:ext cx="0" cy="2419617"/>
          </a:xfrm>
          <a:prstGeom prst="straightConnector1">
            <a:avLst/>
          </a:prstGeom>
          <a:noFill/>
          <a:ln cap="flat" cmpd="sng" w="15875">
            <a:solidFill>
              <a:schemeClr val="dk1"/>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5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5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5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5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5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5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5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500"/>
                                        <p:tgtEl>
                                          <p:spTgt spid="965"/>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1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500"/>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500"/>
                                        <p:tgtEl>
                                          <p:spTgt spid="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500"/>
                                        <p:tgtEl>
                                          <p:spTgt spid="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500"/>
                                        <p:tgtEl>
                                          <p:spTgt spid="9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500"/>
                                        <p:tgtEl>
                                          <p:spTgt spid="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500"/>
                                        <p:tgtEl>
                                          <p:spTgt spid="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5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5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500"/>
                                        <p:tgtEl>
                                          <p:spTgt spid="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5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5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5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500"/>
                                        <p:tgtEl>
                                          <p:spTgt spid="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5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500"/>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500"/>
                                        <p:tgtEl>
                                          <p:spTgt spid="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5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5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5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5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500"/>
                                        <p:tgtEl>
                                          <p:spTgt spid="1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5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5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500"/>
                                        <p:tgtEl>
                                          <p:spTgt spid="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5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5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5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500"/>
                                        <p:tgtEl>
                                          <p:spTgt spid="1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500"/>
                                        <p:tgtEl>
                                          <p:spTgt spid="1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500"/>
                                        <p:tgtEl>
                                          <p:spTgt spid="1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grpSp>
        <p:nvGrpSpPr>
          <p:cNvPr id="1027" name="Google Shape;1027;p27"/>
          <p:cNvGrpSpPr/>
          <p:nvPr/>
        </p:nvGrpSpPr>
        <p:grpSpPr>
          <a:xfrm>
            <a:off x="773742" y="480064"/>
            <a:ext cx="7989259" cy="1351847"/>
            <a:chOff x="762088" y="-248806"/>
            <a:chExt cx="7904552" cy="1351847"/>
          </a:xfrm>
        </p:grpSpPr>
        <p:sp>
          <p:nvSpPr>
            <p:cNvPr id="1028" name="Google Shape;1028;p27"/>
            <p:cNvSpPr/>
            <p:nvPr/>
          </p:nvSpPr>
          <p:spPr>
            <a:xfrm>
              <a:off x="762088" y="-178596"/>
              <a:ext cx="7904552" cy="1228952"/>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029" name="Google Shape;1029;p27"/>
            <p:cNvSpPr txBox="1"/>
            <p:nvPr/>
          </p:nvSpPr>
          <p:spPr>
            <a:xfrm>
              <a:off x="1221899" y="-248806"/>
              <a:ext cx="7444741" cy="135184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Two persons manage to push a motorcar of mass 1200 kg at a uniform velocity along a level road. The same motorcar can be pushed by three persons to produce an acceleration of 0.2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With what force does each person push the motorcar?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(Assume that all persons push the motorcar with the same muscular effort.)</a:t>
              </a:r>
              <a:endParaRPr b="0" i="0" sz="1400" u="none" cap="none" strike="noStrike">
                <a:solidFill>
                  <a:srgbClr val="000000"/>
                </a:solidFill>
                <a:latin typeface="Arial"/>
                <a:ea typeface="Arial"/>
                <a:cs typeface="Arial"/>
                <a:sym typeface="Arial"/>
              </a:endParaRPr>
            </a:p>
          </p:txBody>
        </p:sp>
      </p:grpSp>
      <p:grpSp>
        <p:nvGrpSpPr>
          <p:cNvPr id="1030" name="Google Shape;1030;p27"/>
          <p:cNvGrpSpPr/>
          <p:nvPr/>
        </p:nvGrpSpPr>
        <p:grpSpPr>
          <a:xfrm>
            <a:off x="426720" y="835947"/>
            <a:ext cx="640080" cy="640080"/>
            <a:chOff x="4953000" y="3718491"/>
            <a:chExt cx="640080" cy="640080"/>
          </a:xfrm>
        </p:grpSpPr>
        <p:sp>
          <p:nvSpPr>
            <p:cNvPr id="1031" name="Google Shape;1031;p27"/>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2" name="Google Shape;1032;p27"/>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3</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1033" name="Google Shape;1033;p27"/>
          <p:cNvSpPr/>
          <p:nvPr/>
        </p:nvSpPr>
        <p:spPr>
          <a:xfrm>
            <a:off x="522006" y="1830832"/>
            <a:ext cx="931922" cy="302763"/>
          </a:xfrm>
          <a:prstGeom prst="roundRect">
            <a:avLst>
              <a:gd fmla="val 16667" name="adj"/>
            </a:avLst>
          </a:prstGeom>
          <a:gradFill>
            <a:gsLst>
              <a:gs pos="0">
                <a:srgbClr val="FFA7E2"/>
              </a:gs>
              <a:gs pos="49000">
                <a:srgbClr val="FFECF9"/>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1034" name="Google Shape;1034;p27"/>
          <p:cNvSpPr/>
          <p:nvPr/>
        </p:nvSpPr>
        <p:spPr>
          <a:xfrm>
            <a:off x="1413236" y="1812936"/>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t>
            </a:r>
            <a:endParaRPr b="1" baseline="-25000" i="0" sz="1600" u="none" cap="none" strike="noStrike">
              <a:solidFill>
                <a:srgbClr val="0000CC"/>
              </a:solidFill>
              <a:latin typeface="Book Antiqua"/>
              <a:ea typeface="Book Antiqua"/>
              <a:cs typeface="Book Antiqua"/>
              <a:sym typeface="Book Antiqua"/>
            </a:endParaRPr>
          </a:p>
        </p:txBody>
      </p:sp>
      <p:sp>
        <p:nvSpPr>
          <p:cNvPr id="1035" name="Google Shape;1035;p27"/>
          <p:cNvSpPr/>
          <p:nvPr/>
        </p:nvSpPr>
        <p:spPr>
          <a:xfrm>
            <a:off x="1825199" y="1812936"/>
            <a:ext cx="11641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1200 kg</a:t>
            </a:r>
            <a:endParaRPr b="1" i="0" sz="1600" u="none" cap="none" strike="noStrike">
              <a:solidFill>
                <a:srgbClr val="0000CC"/>
              </a:solidFill>
              <a:latin typeface="Book Antiqua"/>
              <a:ea typeface="Book Antiqua"/>
              <a:cs typeface="Book Antiqua"/>
              <a:sym typeface="Book Antiqua"/>
            </a:endParaRPr>
          </a:p>
        </p:txBody>
      </p:sp>
      <p:sp>
        <p:nvSpPr>
          <p:cNvPr id="1036" name="Google Shape;1036;p27"/>
          <p:cNvSpPr/>
          <p:nvPr/>
        </p:nvSpPr>
        <p:spPr>
          <a:xfrm>
            <a:off x="1413534" y="2065864"/>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1" baseline="-25000" i="0" sz="1600" u="none" cap="none" strike="noStrike">
              <a:solidFill>
                <a:srgbClr val="0000CC"/>
              </a:solidFill>
              <a:latin typeface="Book Antiqua"/>
              <a:ea typeface="Book Antiqua"/>
              <a:cs typeface="Book Antiqua"/>
              <a:sym typeface="Book Antiqua"/>
            </a:endParaRPr>
          </a:p>
        </p:txBody>
      </p:sp>
      <p:sp>
        <p:nvSpPr>
          <p:cNvPr id="1037" name="Google Shape;1037;p27"/>
          <p:cNvSpPr/>
          <p:nvPr/>
        </p:nvSpPr>
        <p:spPr>
          <a:xfrm>
            <a:off x="1825199" y="2065864"/>
            <a:ext cx="12346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0.2 m s</a:t>
            </a:r>
            <a:r>
              <a:rPr b="1" baseline="30000" i="0" lang="en-US" sz="1600" u="none" cap="none" strike="noStrike">
                <a:solidFill>
                  <a:srgbClr val="0000CC"/>
                </a:solidFill>
                <a:latin typeface="Book Antiqua"/>
                <a:ea typeface="Book Antiqua"/>
                <a:cs typeface="Book Antiqua"/>
                <a:sym typeface="Book Antiqua"/>
              </a:rPr>
              <a:t>–2</a:t>
            </a:r>
            <a:endParaRPr b="1" baseline="30000" i="0" sz="1600" u="none" cap="none" strike="noStrike">
              <a:solidFill>
                <a:srgbClr val="0000CC"/>
              </a:solidFill>
              <a:latin typeface="Book Antiqua"/>
              <a:ea typeface="Book Antiqua"/>
              <a:cs typeface="Book Antiqua"/>
              <a:sym typeface="Book Antiqua"/>
            </a:endParaRPr>
          </a:p>
        </p:txBody>
      </p:sp>
      <p:sp>
        <p:nvSpPr>
          <p:cNvPr id="1038" name="Google Shape;1038;p27"/>
          <p:cNvSpPr/>
          <p:nvPr/>
        </p:nvSpPr>
        <p:spPr>
          <a:xfrm>
            <a:off x="522006" y="2437332"/>
            <a:ext cx="1031236" cy="302763"/>
          </a:xfrm>
          <a:prstGeom prst="roundRect">
            <a:avLst>
              <a:gd fmla="val 16667" name="adj"/>
            </a:avLst>
          </a:prstGeom>
          <a:gradFill>
            <a:gsLst>
              <a:gs pos="0">
                <a:srgbClr val="FFCC66"/>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1039" name="Google Shape;1039;p27"/>
          <p:cNvSpPr/>
          <p:nvPr/>
        </p:nvSpPr>
        <p:spPr>
          <a:xfrm>
            <a:off x="1510942" y="241943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1" baseline="-25000" i="0" sz="1600" u="none" cap="none" strike="noStrike">
              <a:solidFill>
                <a:srgbClr val="0000CC"/>
              </a:solidFill>
              <a:latin typeface="Book Antiqua"/>
              <a:ea typeface="Book Antiqua"/>
              <a:cs typeface="Book Antiqua"/>
              <a:sym typeface="Book Antiqua"/>
            </a:endParaRPr>
          </a:p>
        </p:txBody>
      </p:sp>
      <p:sp>
        <p:nvSpPr>
          <p:cNvPr id="1040" name="Google Shape;1040;p27"/>
          <p:cNvSpPr/>
          <p:nvPr/>
        </p:nvSpPr>
        <p:spPr>
          <a:xfrm>
            <a:off x="1825199" y="2419436"/>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25000" i="0" sz="1600" u="none" cap="none" strike="noStrike">
              <a:solidFill>
                <a:srgbClr val="0000CC"/>
              </a:solidFill>
              <a:latin typeface="Book Antiqua"/>
              <a:ea typeface="Book Antiqua"/>
              <a:cs typeface="Book Antiqua"/>
              <a:sym typeface="Book Antiqua"/>
            </a:endParaRPr>
          </a:p>
        </p:txBody>
      </p:sp>
      <p:sp>
        <p:nvSpPr>
          <p:cNvPr id="1041" name="Google Shape;1041;p27"/>
          <p:cNvSpPr/>
          <p:nvPr/>
        </p:nvSpPr>
        <p:spPr>
          <a:xfrm>
            <a:off x="522006" y="2853592"/>
            <a:ext cx="1136357" cy="302763"/>
          </a:xfrm>
          <a:prstGeom prst="roundRect">
            <a:avLst>
              <a:gd fmla="val 16667" name="adj"/>
            </a:avLst>
          </a:prstGeom>
          <a:gradFill>
            <a:gsLst>
              <a:gs pos="0">
                <a:srgbClr val="97FDFF"/>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 : </a:t>
            </a:r>
            <a:endParaRPr b="0" i="0" sz="1400" u="none" cap="none" strike="noStrike">
              <a:solidFill>
                <a:srgbClr val="000000"/>
              </a:solidFill>
              <a:latin typeface="Arial"/>
              <a:ea typeface="Arial"/>
              <a:cs typeface="Arial"/>
              <a:sym typeface="Arial"/>
            </a:endParaRPr>
          </a:p>
        </p:txBody>
      </p:sp>
      <p:sp>
        <p:nvSpPr>
          <p:cNvPr id="1042" name="Google Shape;1042;p27"/>
          <p:cNvSpPr/>
          <p:nvPr/>
        </p:nvSpPr>
        <p:spPr>
          <a:xfrm>
            <a:off x="1510942" y="283569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a:t>
            </a:r>
            <a:endParaRPr b="1" baseline="-25000" i="0" sz="1600" u="none" cap="none" strike="noStrike">
              <a:solidFill>
                <a:srgbClr val="C00000"/>
              </a:solidFill>
              <a:latin typeface="Book Antiqua"/>
              <a:ea typeface="Book Antiqua"/>
              <a:cs typeface="Book Antiqua"/>
              <a:sym typeface="Book Antiqua"/>
            </a:endParaRPr>
          </a:p>
        </p:txBody>
      </p:sp>
      <p:sp>
        <p:nvSpPr>
          <p:cNvPr id="1043" name="Google Shape;1043;p27"/>
          <p:cNvSpPr/>
          <p:nvPr/>
        </p:nvSpPr>
        <p:spPr>
          <a:xfrm>
            <a:off x="1825199" y="2835696"/>
            <a:ext cx="7489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   ma</a:t>
            </a:r>
            <a:endParaRPr b="1" baseline="-25000" i="0" sz="1600" u="none" cap="none" strike="noStrike">
              <a:solidFill>
                <a:srgbClr val="C00000"/>
              </a:solidFill>
              <a:latin typeface="Book Antiqua"/>
              <a:ea typeface="Book Antiqua"/>
              <a:cs typeface="Book Antiqua"/>
              <a:sym typeface="Book Antiqua"/>
            </a:endParaRPr>
          </a:p>
        </p:txBody>
      </p:sp>
      <p:sp>
        <p:nvSpPr>
          <p:cNvPr id="1044" name="Google Shape;1044;p27"/>
          <p:cNvSpPr/>
          <p:nvPr/>
        </p:nvSpPr>
        <p:spPr>
          <a:xfrm>
            <a:off x="533922" y="3278155"/>
            <a:ext cx="1126217" cy="302763"/>
          </a:xfrm>
          <a:prstGeom prst="roundRect">
            <a:avLst>
              <a:gd fmla="val 16667" name="adj"/>
            </a:avLst>
          </a:prstGeom>
          <a:gradFill>
            <a:gsLst>
              <a:gs pos="0">
                <a:srgbClr val="66FF66"/>
              </a:gs>
              <a:gs pos="62000">
                <a:srgbClr val="ECFFEC"/>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1045" name="Google Shape;1045;p27"/>
          <p:cNvSpPr/>
          <p:nvPr/>
        </p:nvSpPr>
        <p:spPr>
          <a:xfrm>
            <a:off x="1510942" y="3260259"/>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1" baseline="-25000" i="0" sz="1600" u="none" cap="none" strike="noStrike">
              <a:solidFill>
                <a:srgbClr val="0000CC"/>
              </a:solidFill>
              <a:latin typeface="Book Antiqua"/>
              <a:ea typeface="Book Antiqua"/>
              <a:cs typeface="Book Antiqua"/>
              <a:sym typeface="Book Antiqua"/>
            </a:endParaRPr>
          </a:p>
        </p:txBody>
      </p:sp>
      <p:sp>
        <p:nvSpPr>
          <p:cNvPr id="1046" name="Google Shape;1046;p27"/>
          <p:cNvSpPr/>
          <p:nvPr/>
        </p:nvSpPr>
        <p:spPr>
          <a:xfrm>
            <a:off x="1825199" y="3260259"/>
            <a:ext cx="7489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ma</a:t>
            </a:r>
            <a:endParaRPr b="1" baseline="-25000" i="0" sz="1600" u="none" cap="none" strike="noStrike">
              <a:solidFill>
                <a:srgbClr val="0000CC"/>
              </a:solidFill>
              <a:latin typeface="Book Antiqua"/>
              <a:ea typeface="Book Antiqua"/>
              <a:cs typeface="Book Antiqua"/>
              <a:sym typeface="Book Antiqua"/>
            </a:endParaRPr>
          </a:p>
        </p:txBody>
      </p:sp>
      <p:sp>
        <p:nvSpPr>
          <p:cNvPr id="1047" name="Google Shape;1047;p27"/>
          <p:cNvSpPr txBox="1"/>
          <p:nvPr/>
        </p:nvSpPr>
        <p:spPr>
          <a:xfrm>
            <a:off x="1187624" y="3582477"/>
            <a:ext cx="3626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Noto Sans Symbols"/>
                <a:ea typeface="Noto Sans Symbols"/>
                <a:cs typeface="Noto Sans Symbols"/>
                <a:sym typeface="Noto Sans Symbols"/>
              </a:rPr>
              <a:t>∴</a:t>
            </a:r>
            <a:endParaRPr b="1" i="0" sz="1600" u="none" cap="none" strike="noStrike">
              <a:solidFill>
                <a:srgbClr val="0000CC"/>
              </a:solidFill>
              <a:latin typeface="Noto Sans Symbols"/>
              <a:ea typeface="Noto Sans Symbols"/>
              <a:cs typeface="Noto Sans Symbols"/>
              <a:sym typeface="Noto Sans Symbols"/>
            </a:endParaRPr>
          </a:p>
        </p:txBody>
      </p:sp>
      <p:sp>
        <p:nvSpPr>
          <p:cNvPr id="1048" name="Google Shape;1048;p27"/>
          <p:cNvSpPr/>
          <p:nvPr/>
        </p:nvSpPr>
        <p:spPr>
          <a:xfrm>
            <a:off x="1515914" y="3582477"/>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1" baseline="-25000" i="0" sz="1600" u="none" cap="none" strike="noStrike">
              <a:solidFill>
                <a:srgbClr val="0000CC"/>
              </a:solidFill>
              <a:latin typeface="Book Antiqua"/>
              <a:ea typeface="Book Antiqua"/>
              <a:cs typeface="Book Antiqua"/>
              <a:sym typeface="Book Antiqua"/>
            </a:endParaRPr>
          </a:p>
        </p:txBody>
      </p:sp>
      <p:sp>
        <p:nvSpPr>
          <p:cNvPr id="1049" name="Google Shape;1049;p27"/>
          <p:cNvSpPr/>
          <p:nvPr/>
        </p:nvSpPr>
        <p:spPr>
          <a:xfrm>
            <a:off x="1830171" y="3582477"/>
            <a:ext cx="8739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1200</a:t>
            </a:r>
            <a:endParaRPr b="1" baseline="-25000" i="0" sz="1600" u="none" cap="none" strike="noStrike">
              <a:solidFill>
                <a:srgbClr val="0000CC"/>
              </a:solidFill>
              <a:latin typeface="Book Antiqua"/>
              <a:ea typeface="Book Antiqua"/>
              <a:cs typeface="Book Antiqua"/>
              <a:sym typeface="Book Antiqua"/>
            </a:endParaRPr>
          </a:p>
        </p:txBody>
      </p:sp>
      <p:sp>
        <p:nvSpPr>
          <p:cNvPr id="1050" name="Google Shape;1050;p27"/>
          <p:cNvSpPr/>
          <p:nvPr/>
        </p:nvSpPr>
        <p:spPr>
          <a:xfrm>
            <a:off x="2627784" y="3580041"/>
            <a:ext cx="6687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0.2</a:t>
            </a:r>
            <a:endParaRPr b="1" baseline="-25000" i="0" sz="1600" u="none" cap="none" strike="noStrike">
              <a:solidFill>
                <a:srgbClr val="0000CC"/>
              </a:solidFill>
              <a:latin typeface="Book Antiqua"/>
              <a:ea typeface="Book Antiqua"/>
              <a:cs typeface="Book Antiqua"/>
              <a:sym typeface="Book Antiqua"/>
            </a:endParaRPr>
          </a:p>
        </p:txBody>
      </p:sp>
      <p:sp>
        <p:nvSpPr>
          <p:cNvPr id="1051" name="Google Shape;1051;p27"/>
          <p:cNvSpPr txBox="1"/>
          <p:nvPr/>
        </p:nvSpPr>
        <p:spPr>
          <a:xfrm>
            <a:off x="1187624" y="3895909"/>
            <a:ext cx="3626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Noto Sans Symbols"/>
                <a:ea typeface="Noto Sans Symbols"/>
                <a:cs typeface="Noto Sans Symbols"/>
                <a:sym typeface="Noto Sans Symbols"/>
              </a:rPr>
              <a:t>∴</a:t>
            </a:r>
            <a:endParaRPr b="1" i="0" sz="1600" u="none" cap="none" strike="noStrike">
              <a:solidFill>
                <a:srgbClr val="0000CC"/>
              </a:solidFill>
              <a:latin typeface="Noto Sans Symbols"/>
              <a:ea typeface="Noto Sans Symbols"/>
              <a:cs typeface="Noto Sans Symbols"/>
              <a:sym typeface="Noto Sans Symbols"/>
            </a:endParaRPr>
          </a:p>
        </p:txBody>
      </p:sp>
      <p:sp>
        <p:nvSpPr>
          <p:cNvPr id="1052" name="Google Shape;1052;p27"/>
          <p:cNvSpPr/>
          <p:nvPr/>
        </p:nvSpPr>
        <p:spPr>
          <a:xfrm>
            <a:off x="1515914" y="3895909"/>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1" baseline="-25000" i="0" sz="1600" u="none" cap="none" strike="noStrike">
              <a:solidFill>
                <a:srgbClr val="0000CC"/>
              </a:solidFill>
              <a:latin typeface="Book Antiqua"/>
              <a:ea typeface="Book Antiqua"/>
              <a:cs typeface="Book Antiqua"/>
              <a:sym typeface="Book Antiqua"/>
            </a:endParaRPr>
          </a:p>
        </p:txBody>
      </p:sp>
      <p:sp>
        <p:nvSpPr>
          <p:cNvPr id="1053" name="Google Shape;1053;p27"/>
          <p:cNvSpPr/>
          <p:nvPr/>
        </p:nvSpPr>
        <p:spPr>
          <a:xfrm>
            <a:off x="1830171" y="3895909"/>
            <a:ext cx="9941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240 N</a:t>
            </a:r>
            <a:endParaRPr b="1" baseline="-25000" i="0" sz="1600" u="none" cap="none" strike="noStrike">
              <a:solidFill>
                <a:srgbClr val="0000CC"/>
              </a:solidFill>
              <a:latin typeface="Book Antiqua"/>
              <a:ea typeface="Book Antiqua"/>
              <a:cs typeface="Book Antiqua"/>
              <a:sym typeface="Book Antiqua"/>
            </a:endParaRPr>
          </a:p>
        </p:txBody>
      </p:sp>
      <p:sp>
        <p:nvSpPr>
          <p:cNvPr id="1054" name="Google Shape;1054;p27"/>
          <p:cNvSpPr/>
          <p:nvPr/>
        </p:nvSpPr>
        <p:spPr>
          <a:xfrm>
            <a:off x="3276600" y="1985252"/>
            <a:ext cx="920528" cy="302763"/>
          </a:xfrm>
          <a:prstGeom prst="roundRect">
            <a:avLst>
              <a:gd fmla="val 16667" name="adj"/>
            </a:avLst>
          </a:prstGeom>
          <a:gradFill>
            <a:gsLst>
              <a:gs pos="0">
                <a:srgbClr val="CC99FF"/>
              </a:gs>
              <a:gs pos="55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ell MT"/>
                <a:ea typeface="Bell MT"/>
                <a:cs typeface="Bell MT"/>
                <a:sym typeface="Bell MT"/>
              </a:rPr>
              <a:t>Ans : </a:t>
            </a:r>
            <a:endParaRPr b="0" i="0" sz="1400" u="none" cap="none" strike="noStrike">
              <a:solidFill>
                <a:srgbClr val="000000"/>
              </a:solidFill>
              <a:latin typeface="Arial"/>
              <a:ea typeface="Arial"/>
              <a:cs typeface="Arial"/>
              <a:sym typeface="Arial"/>
            </a:endParaRPr>
          </a:p>
        </p:txBody>
      </p:sp>
      <p:sp>
        <p:nvSpPr>
          <p:cNvPr id="1055" name="Google Shape;1055;p27"/>
          <p:cNvSpPr txBox="1"/>
          <p:nvPr/>
        </p:nvSpPr>
        <p:spPr>
          <a:xfrm>
            <a:off x="3975262" y="1962150"/>
            <a:ext cx="4711538" cy="348967"/>
          </a:xfrm>
          <a:prstGeom prst="rect">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Each person applies a force of magnitude 80 N</a:t>
            </a:r>
            <a:endParaRPr b="1" i="0" sz="1600" u="none" cap="none" strike="noStrike">
              <a:solidFill>
                <a:srgbClr val="0000FF"/>
              </a:solidFill>
              <a:latin typeface="Book Antiqua"/>
              <a:ea typeface="Book Antiqua"/>
              <a:cs typeface="Book Antiqua"/>
              <a:sym typeface="Book Antiqua"/>
            </a:endParaRPr>
          </a:p>
        </p:txBody>
      </p:sp>
      <p:sp>
        <p:nvSpPr>
          <p:cNvPr id="1056" name="Google Shape;1056;p27"/>
          <p:cNvSpPr/>
          <p:nvPr/>
        </p:nvSpPr>
        <p:spPr>
          <a:xfrm>
            <a:off x="5868928" y="550274"/>
            <a:ext cx="722372"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7" name="Google Shape;1057;p27"/>
          <p:cNvSpPr/>
          <p:nvPr/>
        </p:nvSpPr>
        <p:spPr>
          <a:xfrm>
            <a:off x="3769203" y="1015031"/>
            <a:ext cx="722372"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27"/>
          <p:cNvSpPr txBox="1"/>
          <p:nvPr/>
        </p:nvSpPr>
        <p:spPr>
          <a:xfrm>
            <a:off x="79693" y="4248950"/>
            <a:ext cx="295556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Force Exerted by Each Person</a:t>
            </a:r>
            <a:endParaRPr b="1" i="0" sz="1600" u="none" cap="none" strike="noStrike">
              <a:solidFill>
                <a:srgbClr val="0000CC"/>
              </a:solidFill>
              <a:latin typeface="Book Antiqua"/>
              <a:ea typeface="Book Antiqua"/>
              <a:cs typeface="Book Antiqua"/>
              <a:sym typeface="Book Antiqua"/>
            </a:endParaRPr>
          </a:p>
        </p:txBody>
      </p:sp>
      <p:sp>
        <p:nvSpPr>
          <p:cNvPr id="1059" name="Google Shape;1059;p27"/>
          <p:cNvSpPr txBox="1"/>
          <p:nvPr/>
        </p:nvSpPr>
        <p:spPr>
          <a:xfrm>
            <a:off x="2895795" y="427624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060" name="Google Shape;1060;p27"/>
          <p:cNvSpPr txBox="1"/>
          <p:nvPr/>
        </p:nvSpPr>
        <p:spPr>
          <a:xfrm>
            <a:off x="3016822" y="4155818"/>
            <a:ext cx="56457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240</a:t>
            </a:r>
            <a:endParaRPr b="1" i="0" sz="1600" u="none" cap="none" strike="noStrike">
              <a:solidFill>
                <a:srgbClr val="0000CC"/>
              </a:solidFill>
              <a:latin typeface="Book Antiqua"/>
              <a:ea typeface="Book Antiqua"/>
              <a:cs typeface="Book Antiqua"/>
              <a:sym typeface="Book Antiqua"/>
            </a:endParaRPr>
          </a:p>
        </p:txBody>
      </p:sp>
      <p:sp>
        <p:nvSpPr>
          <p:cNvPr id="1061" name="Google Shape;1061;p27"/>
          <p:cNvSpPr txBox="1"/>
          <p:nvPr/>
        </p:nvSpPr>
        <p:spPr>
          <a:xfrm>
            <a:off x="3205932" y="4366796"/>
            <a:ext cx="28228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3</a:t>
            </a:r>
            <a:endParaRPr b="1" i="0" sz="1600" u="none" cap="none" strike="noStrike">
              <a:solidFill>
                <a:srgbClr val="0000CC"/>
              </a:solidFill>
              <a:latin typeface="Book Antiqua"/>
              <a:ea typeface="Book Antiqua"/>
              <a:cs typeface="Book Antiqua"/>
              <a:sym typeface="Book Antiqua"/>
            </a:endParaRPr>
          </a:p>
        </p:txBody>
      </p:sp>
      <p:cxnSp>
        <p:nvCxnSpPr>
          <p:cNvPr id="1062" name="Google Shape;1062;p27"/>
          <p:cNvCxnSpPr/>
          <p:nvPr/>
        </p:nvCxnSpPr>
        <p:spPr>
          <a:xfrm>
            <a:off x="3197164" y="4430346"/>
            <a:ext cx="323167" cy="0"/>
          </a:xfrm>
          <a:prstGeom prst="straightConnector1">
            <a:avLst/>
          </a:prstGeom>
          <a:noFill/>
          <a:ln cap="flat" cmpd="sng" w="12700">
            <a:solidFill>
              <a:srgbClr val="0000FF"/>
            </a:solidFill>
            <a:prstDash val="solid"/>
            <a:round/>
            <a:headEnd len="sm" w="sm" type="none"/>
            <a:tailEnd len="sm" w="sm" type="none"/>
          </a:ln>
        </p:spPr>
      </p:cxnSp>
      <p:sp>
        <p:nvSpPr>
          <p:cNvPr id="1063" name="Google Shape;1063;p27"/>
          <p:cNvSpPr/>
          <p:nvPr/>
        </p:nvSpPr>
        <p:spPr>
          <a:xfrm>
            <a:off x="3581400" y="4234463"/>
            <a:ext cx="7889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80 N</a:t>
            </a:r>
            <a:endParaRPr b="1" baseline="-25000" i="0" sz="1600" u="none" cap="none" strike="noStrike">
              <a:solidFill>
                <a:srgbClr val="0000CC"/>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500"/>
                                        <p:tgtEl>
                                          <p:spTgt spid="10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5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5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5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5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500"/>
                                        <p:tgtEl>
                                          <p:spTgt spid="1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5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5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5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5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5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5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5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5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5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5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5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500"/>
                                        <p:tgtEl>
                                          <p:spTgt spid="1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500"/>
                                        <p:tgtEl>
                                          <p:spTgt spid="1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500"/>
                                        <p:tgtEl>
                                          <p:spTgt spid="1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5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500"/>
                                        <p:tgtEl>
                                          <p:spTgt spid="10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5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500"/>
                                        <p:tgtEl>
                                          <p:spTgt spid="1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5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5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500"/>
                                        <p:tgtEl>
                                          <p:spTgt spid="10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5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5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500"/>
                                        <p:tgtEl>
                                          <p:spTgt spid="1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descr="C:\Users\200569\Desktop\Sceicne.jpg" id="1068" name="Google Shape;1068;p28"/>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1069" name="Google Shape;1069;p28"/>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1070" name="Google Shape;1070;p28"/>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grpSp>
        <p:nvGrpSpPr>
          <p:cNvPr id="1076" name="Google Shape;1076;p29"/>
          <p:cNvGrpSpPr/>
          <p:nvPr/>
        </p:nvGrpSpPr>
        <p:grpSpPr>
          <a:xfrm>
            <a:off x="863223" y="337566"/>
            <a:ext cx="7747377" cy="938784"/>
            <a:chOff x="783846" y="656227"/>
            <a:chExt cx="7747377" cy="938784"/>
          </a:xfrm>
        </p:grpSpPr>
        <p:sp>
          <p:nvSpPr>
            <p:cNvPr id="1077" name="Google Shape;1077;p29"/>
            <p:cNvSpPr/>
            <p:nvPr/>
          </p:nvSpPr>
          <p:spPr>
            <a:xfrm>
              <a:off x="783846" y="692902"/>
              <a:ext cx="7594977" cy="810731"/>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078" name="Google Shape;1078;p29"/>
            <p:cNvSpPr txBox="1"/>
            <p:nvPr/>
          </p:nvSpPr>
          <p:spPr>
            <a:xfrm>
              <a:off x="1187981" y="656227"/>
              <a:ext cx="7343242" cy="93878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truck starts from rest and rolls down a hill with a constant acceleration. It travels a distance of 400 m in 20s. Find its acceleration. Also find the force acting on it if its mass is 7 tonnes.</a:t>
              </a:r>
              <a:endParaRPr b="1" i="0" sz="1600" u="none" cap="none" strike="noStrike">
                <a:solidFill>
                  <a:srgbClr val="0000FF"/>
                </a:solidFill>
                <a:latin typeface="Book Antiqua"/>
                <a:ea typeface="Book Antiqua"/>
                <a:cs typeface="Book Antiqua"/>
                <a:sym typeface="Book Antiqua"/>
              </a:endParaRPr>
            </a:p>
          </p:txBody>
        </p:sp>
      </p:grpSp>
      <p:grpSp>
        <p:nvGrpSpPr>
          <p:cNvPr id="1079" name="Google Shape;1079;p29"/>
          <p:cNvGrpSpPr/>
          <p:nvPr/>
        </p:nvGrpSpPr>
        <p:grpSpPr>
          <a:xfrm>
            <a:off x="426720" y="421728"/>
            <a:ext cx="640080" cy="640080"/>
            <a:chOff x="4953000" y="3718491"/>
            <a:chExt cx="640080" cy="640080"/>
          </a:xfrm>
        </p:grpSpPr>
        <p:sp>
          <p:nvSpPr>
            <p:cNvPr id="1080" name="Google Shape;1080;p29"/>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1" name="Google Shape;1081;p29"/>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4</a:t>
              </a:r>
              <a:endParaRPr b="0" i="0" sz="1400" u="none" cap="none" strike="noStrike">
                <a:solidFill>
                  <a:srgbClr val="000000"/>
                </a:solidFill>
                <a:latin typeface="Arial"/>
                <a:ea typeface="Arial"/>
                <a:cs typeface="Arial"/>
                <a:sym typeface="Arial"/>
              </a:endParaRPr>
            </a:p>
          </p:txBody>
        </p:sp>
      </p:grpSp>
      <p:pic>
        <p:nvPicPr>
          <p:cNvPr descr="G:\truck" id="1082" name="Google Shape;1082;p29"/>
          <p:cNvPicPr preferRelativeResize="0"/>
          <p:nvPr/>
        </p:nvPicPr>
        <p:blipFill rotWithShape="1">
          <a:blip r:embed="rId3">
            <a:alphaModFix/>
          </a:blip>
          <a:srcRect b="0" l="0" r="0" t="0"/>
          <a:stretch/>
        </p:blipFill>
        <p:spPr>
          <a:xfrm rot="1857369">
            <a:off x="3704714" y="1978049"/>
            <a:ext cx="1293993" cy="773161"/>
          </a:xfrm>
          <a:prstGeom prst="rect">
            <a:avLst/>
          </a:prstGeom>
          <a:noFill/>
          <a:ln>
            <a:noFill/>
          </a:ln>
        </p:spPr>
      </p:pic>
      <p:sp>
        <p:nvSpPr>
          <p:cNvPr id="1083" name="Google Shape;1083;p29"/>
          <p:cNvSpPr/>
          <p:nvPr/>
        </p:nvSpPr>
        <p:spPr>
          <a:xfrm>
            <a:off x="1570147" y="2160624"/>
            <a:ext cx="5632181" cy="2872975"/>
          </a:xfrm>
          <a:custGeom>
            <a:rect b="b" l="l" r="r" t="t"/>
            <a:pathLst>
              <a:path extrusionOk="0" h="3056901" w="5226120">
                <a:moveTo>
                  <a:pt x="0" y="2945092"/>
                </a:moveTo>
                <a:cubicBezTo>
                  <a:pt x="399514" y="1892973"/>
                  <a:pt x="788718" y="678697"/>
                  <a:pt x="1169981" y="254447"/>
                </a:cubicBezTo>
                <a:cubicBezTo>
                  <a:pt x="1551245" y="-169803"/>
                  <a:pt x="1618204" y="-23655"/>
                  <a:pt x="2287581" y="399590"/>
                </a:cubicBezTo>
                <a:cubicBezTo>
                  <a:pt x="2956958" y="822835"/>
                  <a:pt x="4886284" y="2399611"/>
                  <a:pt x="5186246" y="2793916"/>
                </a:cubicBezTo>
                <a:cubicBezTo>
                  <a:pt x="5486208" y="3188221"/>
                  <a:pt x="3995042" y="3016781"/>
                  <a:pt x="4004862" y="3035679"/>
                </a:cubicBezTo>
              </a:path>
            </a:pathLst>
          </a:custGeom>
          <a:gradFill>
            <a:gsLst>
              <a:gs pos="0">
                <a:srgbClr val="5D2800"/>
              </a:gs>
              <a:gs pos="50000">
                <a:srgbClr val="873B00"/>
              </a:gs>
              <a:gs pos="100000">
                <a:srgbClr val="A14700"/>
              </a:gs>
            </a:gsLst>
            <a:path path="circle">
              <a:fillToRect b="50%" l="50%" r="50%" t="50%"/>
            </a:path>
            <a:tileRect/>
          </a:gra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G:\truck" id="1084" name="Google Shape;1084;p29"/>
          <p:cNvPicPr preferRelativeResize="0"/>
          <p:nvPr/>
        </p:nvPicPr>
        <p:blipFill rotWithShape="1">
          <a:blip r:embed="rId4">
            <a:alphaModFix/>
          </a:blip>
          <a:srcRect b="0" l="0" r="0" t="0"/>
          <a:stretch/>
        </p:blipFill>
        <p:spPr>
          <a:xfrm rot="2029275">
            <a:off x="3511633" y="1869157"/>
            <a:ext cx="1293993" cy="773161"/>
          </a:xfrm>
          <a:prstGeom prst="rect">
            <a:avLst/>
          </a:prstGeom>
          <a:noFill/>
          <a:ln>
            <a:noFill/>
          </a:ln>
        </p:spPr>
      </p:pic>
      <p:grpSp>
        <p:nvGrpSpPr>
          <p:cNvPr id="1085" name="Google Shape;1085;p29"/>
          <p:cNvGrpSpPr/>
          <p:nvPr/>
        </p:nvGrpSpPr>
        <p:grpSpPr>
          <a:xfrm>
            <a:off x="6192614" y="3238494"/>
            <a:ext cx="1990000" cy="358617"/>
            <a:chOff x="6403156" y="2213040"/>
            <a:chExt cx="2142398" cy="358617"/>
          </a:xfrm>
        </p:grpSpPr>
        <p:sp>
          <p:nvSpPr>
            <p:cNvPr id="1086" name="Google Shape;1086;p29"/>
            <p:cNvSpPr/>
            <p:nvPr/>
          </p:nvSpPr>
          <p:spPr>
            <a:xfrm>
              <a:off x="6403410" y="2213040"/>
              <a:ext cx="2142144" cy="358617"/>
            </a:xfrm>
            <a:prstGeom prst="wedgeRoundRectCallout">
              <a:avLst>
                <a:gd fmla="val -28492" name="adj1"/>
                <a:gd fmla="val 94372"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87" name="Google Shape;1087;p29"/>
            <p:cNvSpPr/>
            <p:nvPr/>
          </p:nvSpPr>
          <p:spPr>
            <a:xfrm>
              <a:off x="6403156" y="2213040"/>
              <a:ext cx="21423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Mass(m) =7 tonnes</a:t>
              </a:r>
              <a:endParaRPr b="1" i="0" sz="1600" u="none" cap="none" strike="noStrike">
                <a:solidFill>
                  <a:schemeClr val="dk1"/>
                </a:solidFill>
                <a:latin typeface="Calibri"/>
                <a:ea typeface="Calibri"/>
                <a:cs typeface="Calibri"/>
                <a:sym typeface="Calibri"/>
              </a:endParaRPr>
            </a:p>
          </p:txBody>
        </p:sp>
      </p:grpSp>
      <p:grpSp>
        <p:nvGrpSpPr>
          <p:cNvPr id="1088" name="Google Shape;1088;p29"/>
          <p:cNvGrpSpPr/>
          <p:nvPr/>
        </p:nvGrpSpPr>
        <p:grpSpPr>
          <a:xfrm>
            <a:off x="2429321" y="1352550"/>
            <a:ext cx="2676079" cy="360810"/>
            <a:chOff x="3034182" y="3402547"/>
            <a:chExt cx="2676079" cy="360810"/>
          </a:xfrm>
        </p:grpSpPr>
        <p:sp>
          <p:nvSpPr>
            <p:cNvPr id="1089" name="Google Shape;1089;p29"/>
            <p:cNvSpPr/>
            <p:nvPr/>
          </p:nvSpPr>
          <p:spPr>
            <a:xfrm>
              <a:off x="3034182" y="3404740"/>
              <a:ext cx="2676079" cy="358617"/>
            </a:xfrm>
            <a:prstGeom prst="wedgeRoundRectCallout">
              <a:avLst>
                <a:gd fmla="val -1613" name="adj1"/>
                <a:gd fmla="val 94372"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90" name="Google Shape;1090;p29"/>
            <p:cNvSpPr/>
            <p:nvPr/>
          </p:nvSpPr>
          <p:spPr>
            <a:xfrm>
              <a:off x="3037736" y="3402547"/>
              <a:ext cx="26276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Initial velocity(u) = 0 ms</a:t>
              </a:r>
              <a:r>
                <a:rPr b="1" baseline="30000" i="0" lang="en-US" sz="1600" u="none" cap="none" strike="noStrike">
                  <a:solidFill>
                    <a:schemeClr val="dk1"/>
                  </a:solidFill>
                  <a:latin typeface="Book Antiqua"/>
                  <a:ea typeface="Book Antiqua"/>
                  <a:cs typeface="Book Antiqua"/>
                  <a:sym typeface="Book Antiqua"/>
                </a:rPr>
                <a:t>-1 </a:t>
              </a:r>
              <a:endParaRPr b="1" i="0" sz="1600" u="none" cap="none" strike="noStrike">
                <a:solidFill>
                  <a:schemeClr val="dk1"/>
                </a:solidFill>
                <a:latin typeface="Calibri"/>
                <a:ea typeface="Calibri"/>
                <a:cs typeface="Calibri"/>
                <a:sym typeface="Calibri"/>
              </a:endParaRPr>
            </a:p>
          </p:txBody>
        </p:sp>
      </p:grpSp>
      <p:grpSp>
        <p:nvGrpSpPr>
          <p:cNvPr id="1091" name="Google Shape;1091;p29"/>
          <p:cNvGrpSpPr/>
          <p:nvPr/>
        </p:nvGrpSpPr>
        <p:grpSpPr>
          <a:xfrm>
            <a:off x="5154423" y="2599329"/>
            <a:ext cx="1470289" cy="358617"/>
            <a:chOff x="6403156" y="2213040"/>
            <a:chExt cx="2142398" cy="358617"/>
          </a:xfrm>
        </p:grpSpPr>
        <p:sp>
          <p:nvSpPr>
            <p:cNvPr id="1092" name="Google Shape;1092;p29"/>
            <p:cNvSpPr/>
            <p:nvPr/>
          </p:nvSpPr>
          <p:spPr>
            <a:xfrm>
              <a:off x="6403408" y="2213040"/>
              <a:ext cx="1855653" cy="358617"/>
            </a:xfrm>
            <a:prstGeom prst="roundRect">
              <a:avLst>
                <a:gd fmla="val 16667" name="adj"/>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93" name="Google Shape;1093;p29"/>
            <p:cNvSpPr/>
            <p:nvPr/>
          </p:nvSpPr>
          <p:spPr>
            <a:xfrm>
              <a:off x="6403156" y="2213040"/>
              <a:ext cx="21423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time(t) =20s</a:t>
              </a:r>
              <a:endParaRPr b="1" i="0" sz="1600" u="none" cap="none" strike="noStrike">
                <a:solidFill>
                  <a:schemeClr val="dk1"/>
                </a:solidFill>
                <a:latin typeface="Calibri"/>
                <a:ea typeface="Calibri"/>
                <a:cs typeface="Calibri"/>
                <a:sym typeface="Calibri"/>
              </a:endParaRPr>
            </a:p>
          </p:txBody>
        </p:sp>
      </p:grpSp>
      <p:grpSp>
        <p:nvGrpSpPr>
          <p:cNvPr id="1094" name="Google Shape;1094;p29"/>
          <p:cNvGrpSpPr/>
          <p:nvPr/>
        </p:nvGrpSpPr>
        <p:grpSpPr>
          <a:xfrm rot="2120984">
            <a:off x="4796334" y="2758574"/>
            <a:ext cx="1653111" cy="358617"/>
            <a:chOff x="6403160" y="2213040"/>
            <a:chExt cx="2408793" cy="358617"/>
          </a:xfrm>
        </p:grpSpPr>
        <p:sp>
          <p:nvSpPr>
            <p:cNvPr id="1095" name="Google Shape;1095;p29"/>
            <p:cNvSpPr/>
            <p:nvPr/>
          </p:nvSpPr>
          <p:spPr>
            <a:xfrm>
              <a:off x="6403409" y="2213040"/>
              <a:ext cx="2408544" cy="358617"/>
            </a:xfrm>
            <a:prstGeom prst="wedgeRoundRectCallout">
              <a:avLst>
                <a:gd fmla="val -19604" name="adj1"/>
                <a:gd fmla="val 125465"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96" name="Google Shape;1096;p29"/>
            <p:cNvSpPr/>
            <p:nvPr/>
          </p:nvSpPr>
          <p:spPr>
            <a:xfrm>
              <a:off x="6403160" y="2213040"/>
              <a:ext cx="23690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Distance=400m</a:t>
              </a:r>
              <a:endParaRPr b="1" i="0" sz="1600" u="none" cap="none" strike="noStrike">
                <a:solidFill>
                  <a:schemeClr val="dk1"/>
                </a:solidFill>
                <a:latin typeface="Calibri"/>
                <a:ea typeface="Calibri"/>
                <a:cs typeface="Calibri"/>
                <a:sym typeface="Calibri"/>
              </a:endParaRPr>
            </a:p>
          </p:txBody>
        </p:sp>
      </p:grpSp>
      <p:grpSp>
        <p:nvGrpSpPr>
          <p:cNvPr id="1097" name="Google Shape;1097;p29"/>
          <p:cNvGrpSpPr/>
          <p:nvPr/>
        </p:nvGrpSpPr>
        <p:grpSpPr>
          <a:xfrm>
            <a:off x="6473373" y="2124172"/>
            <a:ext cx="704488" cy="358617"/>
            <a:chOff x="6403158" y="2213039"/>
            <a:chExt cx="2369086" cy="358617"/>
          </a:xfrm>
        </p:grpSpPr>
        <p:sp>
          <p:nvSpPr>
            <p:cNvPr id="1098" name="Google Shape;1098;p29"/>
            <p:cNvSpPr/>
            <p:nvPr/>
          </p:nvSpPr>
          <p:spPr>
            <a:xfrm>
              <a:off x="6403411" y="2213039"/>
              <a:ext cx="2038192" cy="358617"/>
            </a:xfrm>
            <a:prstGeom prst="roundRect">
              <a:avLst>
                <a:gd fmla="val 16667" name="adj"/>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099" name="Google Shape;1099;p29"/>
            <p:cNvSpPr/>
            <p:nvPr/>
          </p:nvSpPr>
          <p:spPr>
            <a:xfrm>
              <a:off x="6403158" y="2213040"/>
              <a:ext cx="23690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 = ?</a:t>
              </a:r>
              <a:endParaRPr b="1" i="0" sz="1600" u="none" cap="none" strike="noStrike">
                <a:solidFill>
                  <a:schemeClr val="dk1"/>
                </a:solidFill>
                <a:latin typeface="Calibri"/>
                <a:ea typeface="Calibri"/>
                <a:cs typeface="Calibri"/>
                <a:sym typeface="Calibri"/>
              </a:endParaRPr>
            </a:p>
          </p:txBody>
        </p:sp>
      </p:grpSp>
      <p:cxnSp>
        <p:nvCxnSpPr>
          <p:cNvPr id="1100" name="Google Shape;1100;p29"/>
          <p:cNvCxnSpPr/>
          <p:nvPr/>
        </p:nvCxnSpPr>
        <p:spPr>
          <a:xfrm>
            <a:off x="4029384" y="2316142"/>
            <a:ext cx="2177468" cy="1627208"/>
          </a:xfrm>
          <a:prstGeom prst="straightConnector1">
            <a:avLst/>
          </a:prstGeom>
          <a:noFill/>
          <a:ln cap="flat" cmpd="sng" w="38100">
            <a:solidFill>
              <a:schemeClr val="dk1"/>
            </a:solidFill>
            <a:prstDash val="solid"/>
            <a:round/>
            <a:headEnd len="med" w="med" type="stealth"/>
            <a:tailEnd len="med" w="med" type="stealth"/>
          </a:ln>
        </p:spPr>
      </p:cxnSp>
      <p:grpSp>
        <p:nvGrpSpPr>
          <p:cNvPr id="1101" name="Google Shape;1101;p29"/>
          <p:cNvGrpSpPr/>
          <p:nvPr/>
        </p:nvGrpSpPr>
        <p:grpSpPr>
          <a:xfrm>
            <a:off x="5586448" y="2124173"/>
            <a:ext cx="704488" cy="358617"/>
            <a:chOff x="6403158" y="2213039"/>
            <a:chExt cx="2369086" cy="358617"/>
          </a:xfrm>
        </p:grpSpPr>
        <p:sp>
          <p:nvSpPr>
            <p:cNvPr id="1102" name="Google Shape;1102;p29"/>
            <p:cNvSpPr/>
            <p:nvPr/>
          </p:nvSpPr>
          <p:spPr>
            <a:xfrm>
              <a:off x="6403411" y="2213039"/>
              <a:ext cx="2038192" cy="358617"/>
            </a:xfrm>
            <a:prstGeom prst="roundRect">
              <a:avLst>
                <a:gd fmla="val 16667" name="adj"/>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103" name="Google Shape;1103;p29"/>
            <p:cNvSpPr/>
            <p:nvPr/>
          </p:nvSpPr>
          <p:spPr>
            <a:xfrm>
              <a:off x="6403158" y="2213040"/>
              <a:ext cx="23690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a = ?</a:t>
              </a:r>
              <a:endParaRPr b="1" i="0" sz="1600" u="none" cap="none" strike="noStrike">
                <a:solidFill>
                  <a:schemeClr val="dk1"/>
                </a:solidFill>
                <a:latin typeface="Calibri"/>
                <a:ea typeface="Calibri"/>
                <a:cs typeface="Calibri"/>
                <a:sym typeface="Calibri"/>
              </a:endParaRPr>
            </a:p>
          </p:txBody>
        </p:sp>
      </p:grpSp>
      <p:sp>
        <p:nvSpPr>
          <p:cNvPr id="1104" name="Google Shape;1104;p29"/>
          <p:cNvSpPr/>
          <p:nvPr/>
        </p:nvSpPr>
        <p:spPr>
          <a:xfrm>
            <a:off x="4394200" y="866228"/>
            <a:ext cx="25282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(Hint:1 tonne = 1000 kg.)</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79"/>
                                        </p:tgtEl>
                                        <p:attrNameLst>
                                          <p:attrName>style.visibility</p:attrName>
                                        </p:attrNameLst>
                                      </p:cBhvr>
                                      <p:to>
                                        <p:strVal val="visible"/>
                                      </p:to>
                                    </p:set>
                                    <p:anim calcmode="lin" valueType="num">
                                      <p:cBhvr additive="base">
                                        <p:cTn dur="500"/>
                                        <p:tgtEl>
                                          <p:spTgt spid="107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5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5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500"/>
                                        <p:tgtEl>
                                          <p:spTgt spid="1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88"/>
                                        </p:tgtEl>
                                      </p:cBhvr>
                                    </p:animEffect>
                                    <p:set>
                                      <p:cBhvr>
                                        <p:cTn dur="1" fill="hold">
                                          <p:stCondLst>
                                            <p:cond delay="500"/>
                                          </p:stCondLst>
                                        </p:cTn>
                                        <p:tgtEl>
                                          <p:spTgt spid="108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5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5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94"/>
                                        </p:tgtEl>
                                      </p:cBhvr>
                                    </p:animEffect>
                                    <p:set>
                                      <p:cBhvr>
                                        <p:cTn dur="1" fill="hold">
                                          <p:stCondLst>
                                            <p:cond delay="500"/>
                                          </p:stCondLst>
                                        </p:cTn>
                                        <p:tgtEl>
                                          <p:spTgt spid="10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5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91"/>
                                        </p:tgtEl>
                                      </p:cBhvr>
                                    </p:animEffect>
                                    <p:set>
                                      <p:cBhvr>
                                        <p:cTn dur="1" fill="hold">
                                          <p:stCondLst>
                                            <p:cond delay="500"/>
                                          </p:stCondLst>
                                        </p:cTn>
                                        <p:tgtEl>
                                          <p:spTgt spid="10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5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5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85"/>
                                        </p:tgtEl>
                                      </p:cBhvr>
                                    </p:animEffect>
                                    <p:set>
                                      <p:cBhvr>
                                        <p:cTn dur="1" fill="hold">
                                          <p:stCondLst>
                                            <p:cond delay="500"/>
                                          </p:stCondLst>
                                        </p:cTn>
                                        <p:tgtEl>
                                          <p:spTgt spid="10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C:\Users\INK\Desktop\depositphotos_7505083_xs1.jpg" id="186" name="Google Shape;186;p3"/>
          <p:cNvPicPr preferRelativeResize="0"/>
          <p:nvPr/>
        </p:nvPicPr>
        <p:blipFill rotWithShape="1">
          <a:blip r:embed="rId3">
            <a:alphaModFix/>
          </a:blip>
          <a:srcRect b="0" l="0" r="0" t="0"/>
          <a:stretch/>
        </p:blipFill>
        <p:spPr>
          <a:xfrm flipH="1">
            <a:off x="0" y="636456"/>
            <a:ext cx="8991600" cy="4408455"/>
          </a:xfrm>
          <a:prstGeom prst="rect">
            <a:avLst/>
          </a:prstGeom>
          <a:noFill/>
          <a:ln>
            <a:noFill/>
          </a:ln>
        </p:spPr>
      </p:pic>
      <p:pic>
        <p:nvPicPr>
          <p:cNvPr descr="C:\Users\200113\Desktop\_MG_1412_3.jpg" id="187" name="Google Shape;187;p3"/>
          <p:cNvPicPr preferRelativeResize="0"/>
          <p:nvPr/>
        </p:nvPicPr>
        <p:blipFill rotWithShape="1">
          <a:blip r:embed="rId4">
            <a:alphaModFix/>
          </a:blip>
          <a:srcRect b="4469" l="0" r="0" t="0"/>
          <a:stretch/>
        </p:blipFill>
        <p:spPr>
          <a:xfrm>
            <a:off x="152401" y="699262"/>
            <a:ext cx="8762999" cy="4252100"/>
          </a:xfrm>
          <a:prstGeom prst="rect">
            <a:avLst/>
          </a:prstGeom>
          <a:noFill/>
          <a:ln>
            <a:noFill/>
          </a:ln>
        </p:spPr>
      </p:pic>
      <p:sp>
        <p:nvSpPr>
          <p:cNvPr id="188" name="Google Shape;188;p3"/>
          <p:cNvSpPr txBox="1"/>
          <p:nvPr/>
        </p:nvSpPr>
        <p:spPr>
          <a:xfrm>
            <a:off x="152400" y="211735"/>
            <a:ext cx="2971800" cy="36899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Bookman Old Style"/>
                <a:ea typeface="Bookman Old Style"/>
                <a:cs typeface="Bookman Old Style"/>
                <a:sym typeface="Bookman Old Style"/>
              </a:rPr>
              <a:t>REST → MOTION</a:t>
            </a:r>
            <a:endParaRPr b="0" i="0" sz="1400" u="none" cap="none" strike="noStrike">
              <a:solidFill>
                <a:srgbClr val="000000"/>
              </a:solidFill>
              <a:latin typeface="Arial"/>
              <a:ea typeface="Arial"/>
              <a:cs typeface="Arial"/>
              <a:sym typeface="Arial"/>
            </a:endParaRPr>
          </a:p>
        </p:txBody>
      </p:sp>
      <p:sp>
        <p:nvSpPr>
          <p:cNvPr id="189" name="Google Shape;189;p3"/>
          <p:cNvSpPr txBox="1"/>
          <p:nvPr/>
        </p:nvSpPr>
        <p:spPr>
          <a:xfrm>
            <a:off x="138545" y="177127"/>
            <a:ext cx="3276600" cy="39974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2.  MOTION </a:t>
            </a:r>
            <a:r>
              <a:rPr b="1" i="0" lang="en-US" sz="2000" u="none" cap="none" strike="noStrike">
                <a:solidFill>
                  <a:schemeClr val="dk1"/>
                </a:solidFill>
                <a:latin typeface="Bookman Old Style"/>
                <a:ea typeface="Bookman Old Style"/>
                <a:cs typeface="Bookman Old Style"/>
                <a:sym typeface="Bookman Old Style"/>
              </a:rPr>
              <a:t>→ </a:t>
            </a:r>
            <a:r>
              <a:rPr b="1" i="0" lang="en-US" sz="1800" u="none" cap="none" strike="noStrike">
                <a:solidFill>
                  <a:schemeClr val="dk1"/>
                </a:solidFill>
                <a:latin typeface="Bookman Old Style"/>
                <a:ea typeface="Bookman Old Style"/>
                <a:cs typeface="Bookman Old Style"/>
                <a:sym typeface="Bookman Old Style"/>
              </a:rPr>
              <a:t>REST </a:t>
            </a:r>
            <a:endParaRPr b="0" i="0" sz="1400" u="none" cap="none" strike="noStrike">
              <a:solidFill>
                <a:srgbClr val="000000"/>
              </a:solidFill>
              <a:latin typeface="Arial"/>
              <a:ea typeface="Arial"/>
              <a:cs typeface="Arial"/>
              <a:sym typeface="Arial"/>
            </a:endParaRPr>
          </a:p>
        </p:txBody>
      </p:sp>
      <p:sp>
        <p:nvSpPr>
          <p:cNvPr id="190" name="Google Shape;190;p3"/>
          <p:cNvSpPr txBox="1"/>
          <p:nvPr/>
        </p:nvSpPr>
        <p:spPr>
          <a:xfrm>
            <a:off x="145475" y="197893"/>
            <a:ext cx="3200400" cy="36899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3.  CHANGE IN SPEED </a:t>
            </a:r>
            <a:endParaRPr b="0" i="0" sz="1400" u="none" cap="none" strike="noStrike">
              <a:solidFill>
                <a:srgbClr val="000000"/>
              </a:solidFill>
              <a:latin typeface="Arial"/>
              <a:ea typeface="Arial"/>
              <a:cs typeface="Arial"/>
              <a:sym typeface="Arial"/>
            </a:endParaRPr>
          </a:p>
        </p:txBody>
      </p:sp>
      <p:sp>
        <p:nvSpPr>
          <p:cNvPr id="191" name="Google Shape;191;p3"/>
          <p:cNvSpPr txBox="1"/>
          <p:nvPr/>
        </p:nvSpPr>
        <p:spPr>
          <a:xfrm>
            <a:off x="131616" y="211735"/>
            <a:ext cx="3262307" cy="36899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5.  CHANGE IN SHAPE	 </a:t>
            </a:r>
            <a:endParaRPr b="0" i="0" sz="1400" u="none" cap="none" strike="noStrike">
              <a:solidFill>
                <a:srgbClr val="000000"/>
              </a:solidFill>
              <a:latin typeface="Arial"/>
              <a:ea typeface="Arial"/>
              <a:cs typeface="Arial"/>
              <a:sym typeface="Arial"/>
            </a:endParaRPr>
          </a:p>
        </p:txBody>
      </p:sp>
      <p:sp>
        <p:nvSpPr>
          <p:cNvPr id="192" name="Google Shape;192;p3"/>
          <p:cNvSpPr txBox="1"/>
          <p:nvPr/>
        </p:nvSpPr>
        <p:spPr>
          <a:xfrm>
            <a:off x="63495" y="211735"/>
            <a:ext cx="4267200" cy="371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4.  CHANGE IN DIRECTION </a:t>
            </a:r>
            <a:endParaRPr b="0" i="0" sz="1400" u="none" cap="none" strike="noStrike">
              <a:solidFill>
                <a:srgbClr val="000000"/>
              </a:solidFill>
              <a:latin typeface="Arial"/>
              <a:ea typeface="Arial"/>
              <a:cs typeface="Arial"/>
              <a:sym typeface="Arial"/>
            </a:endParaRPr>
          </a:p>
        </p:txBody>
      </p:sp>
      <p:pic>
        <p:nvPicPr>
          <p:cNvPr descr="Z:\2014_15\03 ICSE\Std. X\TAT\Science\Chemistry\fwdtatandpic\thinking-smiley.jpg" id="193" name="Google Shape;193;p3"/>
          <p:cNvPicPr preferRelativeResize="0"/>
          <p:nvPr/>
        </p:nvPicPr>
        <p:blipFill rotWithShape="1">
          <a:blip r:embed="rId5">
            <a:alphaModFix/>
          </a:blip>
          <a:srcRect b="0" l="0" r="0" t="0"/>
          <a:stretch/>
        </p:blipFill>
        <p:spPr>
          <a:xfrm>
            <a:off x="1131359" y="952148"/>
            <a:ext cx="1383243" cy="1038336"/>
          </a:xfrm>
          <a:prstGeom prst="rect">
            <a:avLst/>
          </a:prstGeom>
          <a:noFill/>
          <a:ln>
            <a:noFill/>
          </a:ln>
        </p:spPr>
      </p:pic>
      <p:pic>
        <p:nvPicPr>
          <p:cNvPr descr="thinking.jpg" id="194" name="Google Shape;194;p3"/>
          <p:cNvPicPr preferRelativeResize="0"/>
          <p:nvPr/>
        </p:nvPicPr>
        <p:blipFill rotWithShape="1">
          <a:blip r:embed="rId6">
            <a:alphaModFix/>
          </a:blip>
          <a:srcRect b="0" l="0" r="0" t="0"/>
          <a:stretch/>
        </p:blipFill>
        <p:spPr>
          <a:xfrm flipH="1">
            <a:off x="1651000" y="1734325"/>
            <a:ext cx="1092200" cy="1453384"/>
          </a:xfrm>
          <a:prstGeom prst="rect">
            <a:avLst/>
          </a:prstGeom>
          <a:noFill/>
          <a:ln>
            <a:noFill/>
          </a:ln>
        </p:spPr>
      </p:pic>
      <p:pic>
        <p:nvPicPr>
          <p:cNvPr id="195" name="Google Shape;195;p3"/>
          <p:cNvPicPr preferRelativeResize="0"/>
          <p:nvPr/>
        </p:nvPicPr>
        <p:blipFill rotWithShape="1">
          <a:blip r:embed="rId7">
            <a:alphaModFix/>
          </a:blip>
          <a:srcRect b="0" l="0" r="0" t="0"/>
          <a:stretch/>
        </p:blipFill>
        <p:spPr>
          <a:xfrm>
            <a:off x="228600" y="668513"/>
            <a:ext cx="8686800" cy="4263251"/>
          </a:xfrm>
          <a:prstGeom prst="rect">
            <a:avLst/>
          </a:prstGeom>
          <a:noFill/>
          <a:ln>
            <a:noFill/>
          </a:ln>
        </p:spPr>
      </p:pic>
      <p:pic>
        <p:nvPicPr>
          <p:cNvPr descr="Picture1.jpg" id="196" name="Google Shape;196;p3"/>
          <p:cNvPicPr preferRelativeResize="0"/>
          <p:nvPr/>
        </p:nvPicPr>
        <p:blipFill rotWithShape="1">
          <a:blip r:embed="rId8">
            <a:alphaModFix/>
          </a:blip>
          <a:srcRect b="0" l="0" r="0" t="0"/>
          <a:stretch/>
        </p:blipFill>
        <p:spPr>
          <a:xfrm>
            <a:off x="152400" y="668512"/>
            <a:ext cx="8839200" cy="4339382"/>
          </a:xfrm>
          <a:prstGeom prst="rect">
            <a:avLst/>
          </a:prstGeom>
          <a:noFill/>
          <a:ln>
            <a:noFill/>
          </a:ln>
        </p:spPr>
      </p:pic>
      <p:sp>
        <p:nvSpPr>
          <p:cNvPr id="197" name="Google Shape;197;p3"/>
          <p:cNvSpPr txBox="1"/>
          <p:nvPr/>
        </p:nvSpPr>
        <p:spPr>
          <a:xfrm>
            <a:off x="1828800" y="4497767"/>
            <a:ext cx="6400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man Old Style"/>
                <a:ea typeface="Bookman Old Style"/>
                <a:cs typeface="Bookman Old Style"/>
                <a:sym typeface="Bookman Old Style"/>
              </a:rPr>
              <a:t>By stepping brakes / accelerator  speed changes</a:t>
            </a:r>
            <a:endParaRPr b="1" i="0" sz="1800" u="none" cap="none" strike="noStrike">
              <a:solidFill>
                <a:schemeClr val="lt1"/>
              </a:solidFill>
              <a:latin typeface="Bookman Old Style"/>
              <a:ea typeface="Bookman Old Style"/>
              <a:cs typeface="Bookman Old Style"/>
              <a:sym typeface="Bookman Old Style"/>
            </a:endParaRPr>
          </a:p>
        </p:txBody>
      </p:sp>
      <p:pic>
        <p:nvPicPr>
          <p:cNvPr descr="player hitting baseball" id="198" name="Google Shape;198;p3"/>
          <p:cNvPicPr preferRelativeResize="0"/>
          <p:nvPr/>
        </p:nvPicPr>
        <p:blipFill rotWithShape="1">
          <a:blip r:embed="rId9">
            <a:alphaModFix/>
          </a:blip>
          <a:srcRect b="0" l="0" r="0" t="0"/>
          <a:stretch/>
        </p:blipFill>
        <p:spPr>
          <a:xfrm>
            <a:off x="152400" y="744642"/>
            <a:ext cx="8763000" cy="4263252"/>
          </a:xfrm>
          <a:prstGeom prst="rect">
            <a:avLst/>
          </a:prstGeom>
          <a:noFill/>
          <a:ln>
            <a:noFill/>
          </a:ln>
        </p:spPr>
      </p:pic>
      <p:sp>
        <p:nvSpPr>
          <p:cNvPr id="199" name="Google Shape;199;p3"/>
          <p:cNvSpPr txBox="1"/>
          <p:nvPr/>
        </p:nvSpPr>
        <p:spPr>
          <a:xfrm>
            <a:off x="1905000" y="4562774"/>
            <a:ext cx="59436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man Old Style"/>
                <a:ea typeface="Bookman Old Style"/>
                <a:cs typeface="Bookman Old Style"/>
                <a:sym typeface="Bookman Old Style"/>
              </a:rPr>
              <a:t>The player hits the ball to change the direction.</a:t>
            </a:r>
            <a:endParaRPr b="1" i="0" sz="1800" u="none" cap="none" strike="noStrike">
              <a:solidFill>
                <a:schemeClr val="lt1"/>
              </a:solidFill>
              <a:latin typeface="Bookman Old Style"/>
              <a:ea typeface="Bookman Old Style"/>
              <a:cs typeface="Bookman Old Style"/>
              <a:sym typeface="Bookman Old Style"/>
            </a:endParaRPr>
          </a:p>
        </p:txBody>
      </p:sp>
      <p:sp>
        <p:nvSpPr>
          <p:cNvPr id="200" name="Google Shape;200;p3"/>
          <p:cNvSpPr txBox="1"/>
          <p:nvPr/>
        </p:nvSpPr>
        <p:spPr>
          <a:xfrm>
            <a:off x="2333976" y="2162822"/>
            <a:ext cx="4876800" cy="37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man Old Style"/>
                <a:ea typeface="Bookman Old Style"/>
                <a:cs typeface="Bookman Old Style"/>
                <a:sym typeface="Bookman Old Style"/>
              </a:rPr>
              <a:t>The potter is moulding the clay.</a:t>
            </a:r>
            <a:endParaRPr b="1" i="0" sz="1800" u="none" cap="none" strike="noStrike">
              <a:solidFill>
                <a:schemeClr val="lt1"/>
              </a:solidFill>
              <a:latin typeface="Bookman Old Style"/>
              <a:ea typeface="Bookman Old Style"/>
              <a:cs typeface="Bookman Old Style"/>
              <a:sym typeface="Bookman Old Style"/>
            </a:endParaRPr>
          </a:p>
        </p:txBody>
      </p:sp>
      <p:pic>
        <p:nvPicPr>
          <p:cNvPr descr="F:\2066428720_1395282051.gif" id="201" name="Google Shape;201;p3"/>
          <p:cNvPicPr preferRelativeResize="0"/>
          <p:nvPr/>
        </p:nvPicPr>
        <p:blipFill rotWithShape="1">
          <a:blip r:embed="rId10">
            <a:alphaModFix/>
          </a:blip>
          <a:srcRect b="0" l="0" r="0" t="0"/>
          <a:stretch/>
        </p:blipFill>
        <p:spPr>
          <a:xfrm>
            <a:off x="1447800" y="896901"/>
            <a:ext cx="1312604" cy="1127669"/>
          </a:xfrm>
          <a:prstGeom prst="rect">
            <a:avLst/>
          </a:prstGeom>
          <a:noFill/>
          <a:ln>
            <a:noFill/>
          </a:ln>
        </p:spPr>
      </p:pic>
      <p:sp>
        <p:nvSpPr>
          <p:cNvPr id="202" name="Google Shape;202;p3"/>
          <p:cNvSpPr txBox="1"/>
          <p:nvPr/>
        </p:nvSpPr>
        <p:spPr>
          <a:xfrm>
            <a:off x="2519097" y="2867560"/>
            <a:ext cx="4267200" cy="37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The ball is caught by the fielder </a:t>
            </a:r>
            <a:endParaRPr b="1" i="0" sz="1800" u="none" cap="none" strike="noStrike">
              <a:solidFill>
                <a:schemeClr val="dk1"/>
              </a:solidFill>
              <a:latin typeface="Bookman Old Style"/>
              <a:ea typeface="Bookman Old Style"/>
              <a:cs typeface="Bookman Old Style"/>
              <a:sym typeface="Bookman Old Style"/>
            </a:endParaRPr>
          </a:p>
        </p:txBody>
      </p:sp>
      <p:sp>
        <p:nvSpPr>
          <p:cNvPr id="203" name="Google Shape;203;p3"/>
          <p:cNvSpPr txBox="1"/>
          <p:nvPr/>
        </p:nvSpPr>
        <p:spPr>
          <a:xfrm>
            <a:off x="2481075" y="3913004"/>
            <a:ext cx="4419600" cy="37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Bookman Old Style"/>
                <a:ea typeface="Bookman Old Style"/>
                <a:cs typeface="Bookman Old Style"/>
                <a:sym typeface="Bookman Old Style"/>
              </a:rPr>
              <a:t>When the ball is kicked ball moves.</a:t>
            </a:r>
            <a:endParaRPr b="1" i="0" sz="1800" u="none" cap="none" strike="noStrike">
              <a:solidFill>
                <a:schemeClr val="lt1"/>
              </a:solidFill>
              <a:latin typeface="Bookman Old Style"/>
              <a:ea typeface="Bookman Old Style"/>
              <a:cs typeface="Bookman Old Style"/>
              <a:sym typeface="Bookman Old Style"/>
            </a:endParaRPr>
          </a:p>
        </p:txBody>
      </p:sp>
      <p:sp>
        <p:nvSpPr>
          <p:cNvPr id="204" name="Google Shape;204;p3"/>
          <p:cNvSpPr/>
          <p:nvPr/>
        </p:nvSpPr>
        <p:spPr>
          <a:xfrm>
            <a:off x="2971800" y="671491"/>
            <a:ext cx="2667000" cy="914400"/>
          </a:xfrm>
          <a:prstGeom prst="cloudCallout">
            <a:avLst>
              <a:gd fmla="val -49253" name="adj1"/>
              <a:gd fmla="val 55391"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Bookman Old Style"/>
              <a:ea typeface="Bookman Old Style"/>
              <a:cs typeface="Bookman Old Style"/>
              <a:sym typeface="Bookman Old Style"/>
            </a:endParaRPr>
          </a:p>
        </p:txBody>
      </p:sp>
      <p:sp>
        <p:nvSpPr>
          <p:cNvPr id="205" name="Google Shape;205;p3"/>
          <p:cNvSpPr/>
          <p:nvPr/>
        </p:nvSpPr>
        <p:spPr>
          <a:xfrm>
            <a:off x="2667000" y="1014390"/>
            <a:ext cx="3048000" cy="971550"/>
          </a:xfrm>
          <a:prstGeom prst="cloudCallout">
            <a:avLst>
              <a:gd fmla="val -49253" name="adj1"/>
              <a:gd fmla="val 55391"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How do you know there is force ?</a:t>
            </a:r>
            <a:endParaRPr b="0" i="0" sz="1600" u="none" cap="none" strike="noStrike">
              <a:solidFill>
                <a:schemeClr val="dk1"/>
              </a:solidFill>
              <a:latin typeface="Bookman Old Style"/>
              <a:ea typeface="Bookman Old Style"/>
              <a:cs typeface="Bookman Old Style"/>
              <a:sym typeface="Bookman Old Style"/>
            </a:endParaRPr>
          </a:p>
        </p:txBody>
      </p:sp>
      <p:sp>
        <p:nvSpPr>
          <p:cNvPr id="206" name="Google Shape;206;p3"/>
          <p:cNvSpPr/>
          <p:nvPr/>
        </p:nvSpPr>
        <p:spPr>
          <a:xfrm>
            <a:off x="4114800" y="516253"/>
            <a:ext cx="171450" cy="345759"/>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3"/>
          <p:cNvSpPr/>
          <p:nvPr/>
        </p:nvSpPr>
        <p:spPr>
          <a:xfrm>
            <a:off x="3962401" y="820771"/>
            <a:ext cx="1295399" cy="467543"/>
          </a:xfrm>
          <a:prstGeom prst="cloudCallout">
            <a:avLst>
              <a:gd fmla="val -27850" name="adj1"/>
              <a:gd fmla="val -6755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Result </a:t>
            </a:r>
            <a:endParaRPr b="0" i="0" sz="1600" u="none" cap="none" strike="noStrike">
              <a:solidFill>
                <a:schemeClr val="dk1"/>
              </a:solidFill>
              <a:latin typeface="Bookman Old Style"/>
              <a:ea typeface="Bookman Old Style"/>
              <a:cs typeface="Bookman Old Style"/>
              <a:sym typeface="Bookman Old Style"/>
            </a:endParaRPr>
          </a:p>
        </p:txBody>
      </p:sp>
      <p:sp>
        <p:nvSpPr>
          <p:cNvPr id="208" name="Google Shape;208;p3"/>
          <p:cNvSpPr/>
          <p:nvPr/>
        </p:nvSpPr>
        <p:spPr>
          <a:xfrm>
            <a:off x="3590892" y="830189"/>
            <a:ext cx="3119438" cy="1334487"/>
          </a:xfrm>
          <a:prstGeom prst="cloudCallout">
            <a:avLst>
              <a:gd fmla="val -33861" name="adj1"/>
              <a:gd fmla="val 71115"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 (brakes / accelerator) is used to change the speed.</a:t>
            </a:r>
            <a:endParaRPr b="0" i="0" sz="1600" u="none" cap="none" strike="noStrike">
              <a:solidFill>
                <a:schemeClr val="dk1"/>
              </a:solidFill>
              <a:latin typeface="Bookman Old Style"/>
              <a:ea typeface="Bookman Old Style"/>
              <a:cs typeface="Bookman Old Style"/>
              <a:sym typeface="Bookman Old Style"/>
            </a:endParaRPr>
          </a:p>
        </p:txBody>
      </p:sp>
      <p:sp>
        <p:nvSpPr>
          <p:cNvPr id="209" name="Google Shape;209;p3"/>
          <p:cNvSpPr txBox="1"/>
          <p:nvPr/>
        </p:nvSpPr>
        <p:spPr>
          <a:xfrm>
            <a:off x="3390900" y="135377"/>
            <a:ext cx="297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2"/>
                </a:solidFill>
                <a:latin typeface="Bookman Old Style"/>
                <a:ea typeface="Bookman Old Style"/>
                <a:cs typeface="Bookman Old Style"/>
                <a:sym typeface="Bookman Old Style"/>
              </a:rPr>
              <a:t>EFFECTS OF FORCE</a:t>
            </a:r>
            <a:endParaRPr b="1" i="0" sz="2000" u="none" cap="none" strike="noStrike">
              <a:solidFill>
                <a:schemeClr val="dk2"/>
              </a:solidFill>
              <a:latin typeface="Bookman Old Style"/>
              <a:ea typeface="Bookman Old Style"/>
              <a:cs typeface="Bookman Old Style"/>
              <a:sym typeface="Bookman Old Style"/>
            </a:endParaRPr>
          </a:p>
        </p:txBody>
      </p:sp>
      <p:sp>
        <p:nvSpPr>
          <p:cNvPr id="210" name="Google Shape;210;p3"/>
          <p:cNvSpPr txBox="1"/>
          <p:nvPr/>
        </p:nvSpPr>
        <p:spPr>
          <a:xfrm>
            <a:off x="6292904" y="135363"/>
            <a:ext cx="2971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0000"/>
                </a:solidFill>
                <a:latin typeface="Bookman Old Style"/>
                <a:ea typeface="Bookman Old Style"/>
                <a:cs typeface="Bookman Old Style"/>
                <a:sym typeface="Bookman Old Style"/>
              </a:rPr>
              <a:t>EFFECTS OF FORCE</a:t>
            </a:r>
            <a:endParaRPr b="1" i="0" sz="2000" u="none" cap="none" strike="noStrike">
              <a:solidFill>
                <a:srgbClr val="C00000"/>
              </a:solidFill>
              <a:latin typeface="Bookman Old Style"/>
              <a:ea typeface="Bookman Old Style"/>
              <a:cs typeface="Bookman Old Style"/>
              <a:sym typeface="Bookman Old Style"/>
            </a:endParaRPr>
          </a:p>
        </p:txBody>
      </p:sp>
      <p:sp>
        <p:nvSpPr>
          <p:cNvPr id="211" name="Google Shape;211;p3"/>
          <p:cNvSpPr/>
          <p:nvPr/>
        </p:nvSpPr>
        <p:spPr>
          <a:xfrm>
            <a:off x="3712464" y="863516"/>
            <a:ext cx="2971800" cy="1316709"/>
          </a:xfrm>
          <a:prstGeom prst="cloudCallout">
            <a:avLst>
              <a:gd fmla="val -28740" name="adj1"/>
              <a:gd fmla="val 6834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 (hit) is used to change the direction.</a:t>
            </a:r>
            <a:endParaRPr b="0" i="0" sz="1600" u="none" cap="none" strike="noStrike">
              <a:solidFill>
                <a:schemeClr val="dk1"/>
              </a:solidFill>
              <a:latin typeface="Bookman Old Style"/>
              <a:ea typeface="Bookman Old Style"/>
              <a:cs typeface="Bookman Old Style"/>
              <a:sym typeface="Bookman Old Style"/>
            </a:endParaRPr>
          </a:p>
        </p:txBody>
      </p:sp>
      <p:sp>
        <p:nvSpPr>
          <p:cNvPr id="212" name="Google Shape;212;p3"/>
          <p:cNvSpPr/>
          <p:nvPr/>
        </p:nvSpPr>
        <p:spPr>
          <a:xfrm>
            <a:off x="4157472" y="719420"/>
            <a:ext cx="2743200" cy="1355797"/>
          </a:xfrm>
          <a:prstGeom prst="cloudCallout">
            <a:avLst>
              <a:gd fmla="val -26208" name="adj1"/>
              <a:gd fmla="val 74919"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 (mould) is used to change shape</a:t>
            </a:r>
            <a:endParaRPr b="0" i="0" sz="1600" u="none" cap="none" strike="noStrike">
              <a:solidFill>
                <a:schemeClr val="dk1"/>
              </a:solidFill>
              <a:latin typeface="Bookman Old Style"/>
              <a:ea typeface="Bookman Old Style"/>
              <a:cs typeface="Bookman Old Style"/>
              <a:sym typeface="Bookman Old Style"/>
            </a:endParaRPr>
          </a:p>
        </p:txBody>
      </p:sp>
      <p:sp>
        <p:nvSpPr>
          <p:cNvPr id="213" name="Google Shape;213;p3"/>
          <p:cNvSpPr/>
          <p:nvPr/>
        </p:nvSpPr>
        <p:spPr>
          <a:xfrm>
            <a:off x="3590892" y="754402"/>
            <a:ext cx="3114708" cy="1436700"/>
          </a:xfrm>
          <a:prstGeom prst="cloudCallout">
            <a:avLst>
              <a:gd fmla="val -31517" name="adj1"/>
              <a:gd fmla="val 6444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 (Kick) is used to change from rest to motion</a:t>
            </a:r>
            <a:endParaRPr b="0" i="0" sz="1600" u="none" cap="none" strike="noStrike">
              <a:solidFill>
                <a:schemeClr val="dk1"/>
              </a:solidFill>
              <a:latin typeface="Bookman Old Style"/>
              <a:ea typeface="Bookman Old Style"/>
              <a:cs typeface="Bookman Old Style"/>
              <a:sym typeface="Bookman Old Style"/>
            </a:endParaRPr>
          </a:p>
        </p:txBody>
      </p:sp>
      <p:sp>
        <p:nvSpPr>
          <p:cNvPr id="214" name="Google Shape;214;p3"/>
          <p:cNvSpPr/>
          <p:nvPr/>
        </p:nvSpPr>
        <p:spPr>
          <a:xfrm>
            <a:off x="3581400" y="699261"/>
            <a:ext cx="3267108" cy="1436700"/>
          </a:xfrm>
          <a:prstGeom prst="cloudCallout">
            <a:avLst>
              <a:gd fmla="val -31517" name="adj1"/>
              <a:gd fmla="val 6444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 (caught) is used to change from motion to rest</a:t>
            </a:r>
            <a:endParaRPr b="0" i="0" sz="1600" u="none" cap="none" strike="noStrike">
              <a:solidFill>
                <a:schemeClr val="dk1"/>
              </a:solidFill>
              <a:latin typeface="Bookman Old Style"/>
              <a:ea typeface="Bookman Old Style"/>
              <a:cs typeface="Bookman Old Style"/>
              <a:sym typeface="Bookman Old Style"/>
            </a:endParaRPr>
          </a:p>
        </p:txBody>
      </p:sp>
      <p:sp>
        <p:nvSpPr>
          <p:cNvPr id="215" name="Google Shape;215;p3"/>
          <p:cNvSpPr/>
          <p:nvPr/>
        </p:nvSpPr>
        <p:spPr>
          <a:xfrm>
            <a:off x="2819400" y="654625"/>
            <a:ext cx="3267108" cy="1436700"/>
          </a:xfrm>
          <a:prstGeom prst="cloudCallout">
            <a:avLst>
              <a:gd fmla="val -58529" name="adj1"/>
              <a:gd fmla="val 1416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By its </a:t>
            </a:r>
            <a:r>
              <a:rPr b="1" i="0" lang="en-US" sz="1600" u="none" cap="none" strike="noStrike">
                <a:solidFill>
                  <a:schemeClr val="dk1"/>
                </a:solidFill>
                <a:latin typeface="Bookman Old Style"/>
                <a:ea typeface="Bookman Old Style"/>
                <a:cs typeface="Bookman Old Style"/>
                <a:sym typeface="Bookman Old Style"/>
              </a:rPr>
              <a:t>effects</a:t>
            </a:r>
            <a:endParaRPr b="1" i="0" sz="1600" u="none" cap="none" strike="noStrike">
              <a:solidFill>
                <a:schemeClr val="dk1"/>
              </a:solidFill>
              <a:latin typeface="Bookman Old Style"/>
              <a:ea typeface="Bookman Old Style"/>
              <a:cs typeface="Bookman Old Style"/>
              <a:sym typeface="Bookman Old Style"/>
            </a:endParaRPr>
          </a:p>
        </p:txBody>
      </p:sp>
      <p:sp>
        <p:nvSpPr>
          <p:cNvPr id="216" name="Google Shape;216;p3"/>
          <p:cNvSpPr/>
          <p:nvPr/>
        </p:nvSpPr>
        <p:spPr>
          <a:xfrm>
            <a:off x="4202906" y="1175637"/>
            <a:ext cx="89960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man Old Style"/>
                <a:ea typeface="Bookman Old Style"/>
                <a:cs typeface="Bookman Old Style"/>
                <a:sym typeface="Bookman Old Style"/>
              </a:rPr>
              <a:t>effects</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3200400" y="668512"/>
            <a:ext cx="3810000" cy="1674849"/>
          </a:xfrm>
          <a:prstGeom prst="cloudCallout">
            <a:avLst>
              <a:gd fmla="val -58529" name="adj1"/>
              <a:gd fmla="val 1416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FF00"/>
                </a:solidFill>
                <a:latin typeface="Bookman Old Style"/>
                <a:ea typeface="Bookman Old Style"/>
                <a:cs typeface="Bookman Old Style"/>
                <a:sym typeface="Bookman Old Style"/>
              </a:rPr>
              <a:t>So, the different effects of force are….</a:t>
            </a:r>
            <a:endParaRPr b="1" i="0" sz="2000" u="none" cap="none" strike="noStrike">
              <a:solidFill>
                <a:srgbClr val="FFFF00"/>
              </a:solidFill>
              <a:latin typeface="Bookman Old Style"/>
              <a:ea typeface="Bookman Old Style"/>
              <a:cs typeface="Bookman Old Style"/>
              <a:sym typeface="Bookman Old Style"/>
            </a:endParaRPr>
          </a:p>
        </p:txBody>
      </p:sp>
      <p:sp>
        <p:nvSpPr>
          <p:cNvPr id="218" name="Google Shape;218;p3"/>
          <p:cNvSpPr/>
          <p:nvPr/>
        </p:nvSpPr>
        <p:spPr>
          <a:xfrm>
            <a:off x="6545000" y="731747"/>
            <a:ext cx="2209800" cy="64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Can force be seen or tasted???</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1982103" y="870050"/>
            <a:ext cx="1218300" cy="369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NO!!!</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04"/>
                                        </p:tgtEl>
                                        <p:attrNameLst>
                                          <p:attrName>ppt_w</p:attrName>
                                        </p:attrNameLst>
                                      </p:cBhvr>
                                      <p:tavLst>
                                        <p:tav fmla="" tm="0">
                                          <p:val>
                                            <p:strVal val="#ppt_w"/>
                                          </p:val>
                                        </p:tav>
                                        <p:tav fmla="" tm="100000">
                                          <p:val>
                                            <p:strVal val="0"/>
                                          </p:val>
                                        </p:tav>
                                      </p:tavLst>
                                    </p:anim>
                                    <p:anim calcmode="lin" valueType="num">
                                      <p:cBhvr additive="base">
                                        <p:cTn dur="500"/>
                                        <p:tgtEl>
                                          <p:spTgt spid="204"/>
                                        </p:tgtEl>
                                        <p:attrNameLst>
                                          <p:attrName>ppt_h</p:attrName>
                                        </p:attrNameLst>
                                      </p:cBhvr>
                                      <p:tavLst>
                                        <p:tav fmla="" tm="0">
                                          <p:val>
                                            <p:strVal val="#ppt_h"/>
                                          </p:val>
                                        </p:tav>
                                        <p:tav fmla="" tm="100000">
                                          <p:val>
                                            <p:strVal val="0"/>
                                          </p:val>
                                        </p:tav>
                                      </p:tavLst>
                                    </p:anim>
                                    <p:set>
                                      <p:cBhvr>
                                        <p:cTn dur="1" fill="hold">
                                          <p:stCondLst>
                                            <p:cond delay="5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93"/>
                                        </p:tgtEl>
                                      </p:cBhvr>
                                    </p:animEffect>
                                    <p:set>
                                      <p:cBhvr>
                                        <p:cTn dur="1" fill="hold">
                                          <p:stCondLst>
                                            <p:cond delay="500"/>
                                          </p:stCondLst>
                                        </p:cTn>
                                        <p:tgtEl>
                                          <p:spTgt spid="1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19"/>
                                        </p:tgtEl>
                                      </p:cBhvr>
                                    </p:animEffect>
                                    <p:set>
                                      <p:cBhvr>
                                        <p:cTn dur="1" fill="hold">
                                          <p:stCondLst>
                                            <p:cond delay="500"/>
                                          </p:stCondLst>
                                        </p:cTn>
                                        <p:tgtEl>
                                          <p:spTgt spid="2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05"/>
                                        </p:tgtEl>
                                        <p:attrNameLst>
                                          <p:attrName>ppt_w</p:attrName>
                                        </p:attrNameLst>
                                      </p:cBhvr>
                                      <p:tavLst>
                                        <p:tav fmla="" tm="0">
                                          <p:val>
                                            <p:strVal val="#ppt_w"/>
                                          </p:val>
                                        </p:tav>
                                        <p:tav fmla="" tm="100000">
                                          <p:val>
                                            <p:strVal val="0"/>
                                          </p:val>
                                        </p:tav>
                                      </p:tavLst>
                                    </p:anim>
                                    <p:anim calcmode="lin" valueType="num">
                                      <p:cBhvr additive="base">
                                        <p:cTn dur="500"/>
                                        <p:tgtEl>
                                          <p:spTgt spid="205"/>
                                        </p:tgtEl>
                                        <p:attrNameLst>
                                          <p:attrName>ppt_h</p:attrName>
                                        </p:attrNameLst>
                                      </p:cBhvr>
                                      <p:tavLst>
                                        <p:tav fmla="" tm="0">
                                          <p:val>
                                            <p:strVal val="#ppt_h"/>
                                          </p:val>
                                        </p:tav>
                                        <p:tav fmla="" tm="100000">
                                          <p:val>
                                            <p:strVal val="0"/>
                                          </p:val>
                                        </p:tav>
                                      </p:tavLst>
                                    </p:anim>
                                    <p:set>
                                      <p:cBhvr>
                                        <p:cTn dur="1" fill="hold">
                                          <p:stCondLst>
                                            <p:cond delay="500"/>
                                          </p:stCondLst>
                                        </p:cTn>
                                        <p:tgtEl>
                                          <p:spTgt spid="2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500"/>
                                        <p:tgtEl>
                                          <p:spTgt spid="201"/>
                                        </p:tgtEl>
                                        <p:attrNameLst>
                                          <p:attrName>ppt_w</p:attrName>
                                        </p:attrNameLst>
                                      </p:cBhvr>
                                      <p:tavLst>
                                        <p:tav fmla="" tm="0">
                                          <p:val>
                                            <p:strVal val="0"/>
                                          </p:val>
                                        </p:tav>
                                        <p:tav fmla="" tm="100000">
                                          <p:val>
                                            <p:strVal val="#ppt_w"/>
                                          </p:val>
                                        </p:tav>
                                      </p:tavLst>
                                    </p:anim>
                                    <p:anim calcmode="lin" valueType="num">
                                      <p:cBhvr additive="base">
                                        <p:cTn dur="500"/>
                                        <p:tgtEl>
                                          <p:spTgt spid="20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01"/>
                                        </p:tgtEl>
                                      </p:cBhvr>
                                    </p:animEffect>
                                    <p:set>
                                      <p:cBhvr>
                                        <p:cTn dur="1" fill="hold">
                                          <p:stCondLst>
                                            <p:cond delay="500"/>
                                          </p:stCondLst>
                                        </p:cTn>
                                        <p:tgtEl>
                                          <p:spTgt spid="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195"/>
                                        </p:tgtEl>
                                      </p:cBhvr>
                                    </p:animEffect>
                                    <p:set>
                                      <p:cBhvr>
                                        <p:cTn dur="1" fill="hold">
                                          <p:stCondLst>
                                            <p:cond delay="2000"/>
                                          </p:stCondLst>
                                        </p:cTn>
                                        <p:tgtEl>
                                          <p:spTgt spid="1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5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86"/>
                                        </p:tgtEl>
                                      </p:cBhvr>
                                    </p:animEffect>
                                    <p:set>
                                      <p:cBhvr>
                                        <p:cTn dur="1" fill="hold">
                                          <p:stCondLst>
                                            <p:cond delay="500"/>
                                          </p:stCondLst>
                                        </p:cTn>
                                        <p:tgtEl>
                                          <p:spTgt spid="1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9">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6"/>
                                        </p:tgtEl>
                                      </p:cBhvr>
                                    </p:animEffect>
                                    <p:set>
                                      <p:cBhvr>
                                        <p:cTn dur="1" fill="hold">
                                          <p:stCondLst>
                                            <p:cond delay="1000"/>
                                          </p:stCondLst>
                                        </p:cTn>
                                        <p:tgtEl>
                                          <p:spTgt spid="1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99"/>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211"/>
                                        </p:tgtEl>
                                        <p:attrNameLst>
                                          <p:attrName>ppt_w</p:attrName>
                                        </p:attrNameLst>
                                      </p:cBhvr>
                                      <p:tavLst>
                                        <p:tav fmla="" tm="0">
                                          <p:val>
                                            <p:strVal val="#ppt_w"/>
                                          </p:val>
                                        </p:tav>
                                        <p:tav fmla="" tm="100000">
                                          <p:val>
                                            <p:strVal val="0"/>
                                          </p:val>
                                        </p:tav>
                                      </p:tavLst>
                                    </p:anim>
                                    <p:anim calcmode="lin" valueType="num">
                                      <p:cBhvr additive="base">
                                        <p:cTn dur="500"/>
                                        <p:tgtEl>
                                          <p:spTgt spid="211"/>
                                        </p:tgtEl>
                                        <p:attrNameLst>
                                          <p:attrName>ppt_h</p:attrName>
                                        </p:attrNameLst>
                                      </p:cBhvr>
                                      <p:tavLst>
                                        <p:tav fmla="" tm="0">
                                          <p:val>
                                            <p:strVal val="#ppt_h"/>
                                          </p:val>
                                        </p:tav>
                                        <p:tav fmla="" tm="100000">
                                          <p:val>
                                            <p:strVal val="0"/>
                                          </p:val>
                                        </p:tav>
                                      </p:tavLst>
                                    </p:anim>
                                    <p:set>
                                      <p:cBhvr>
                                        <p:cTn dur="1" fill="hold">
                                          <p:stCondLst>
                                            <p:cond delay="500"/>
                                          </p:stCondLst>
                                        </p:cTn>
                                        <p:tgtEl>
                                          <p:spTgt spid="2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5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grpSp>
        <p:nvGrpSpPr>
          <p:cNvPr id="1110" name="Google Shape;1110;p30"/>
          <p:cNvGrpSpPr/>
          <p:nvPr/>
        </p:nvGrpSpPr>
        <p:grpSpPr>
          <a:xfrm>
            <a:off x="863223" y="413766"/>
            <a:ext cx="7747377" cy="938784"/>
            <a:chOff x="783846" y="656227"/>
            <a:chExt cx="7747377" cy="938784"/>
          </a:xfrm>
        </p:grpSpPr>
        <p:sp>
          <p:nvSpPr>
            <p:cNvPr id="1111" name="Google Shape;1111;p30"/>
            <p:cNvSpPr/>
            <p:nvPr/>
          </p:nvSpPr>
          <p:spPr>
            <a:xfrm>
              <a:off x="783846" y="692902"/>
              <a:ext cx="7594977" cy="810731"/>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112" name="Google Shape;1112;p30"/>
            <p:cNvSpPr txBox="1"/>
            <p:nvPr/>
          </p:nvSpPr>
          <p:spPr>
            <a:xfrm>
              <a:off x="1187981" y="656227"/>
              <a:ext cx="7343242" cy="93878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truck starts from rest and rolls down a hill with a constant acceleration. It travels a distance of 400 m in 20s. Find its acceleration. Also find the force acting on it if its mass is 7 tonnes ( Hint:1 tonne = 1000 kg.)</a:t>
              </a:r>
              <a:endParaRPr b="0" i="0" sz="1400" u="none" cap="none" strike="noStrike">
                <a:solidFill>
                  <a:srgbClr val="000000"/>
                </a:solidFill>
                <a:latin typeface="Arial"/>
                <a:ea typeface="Arial"/>
                <a:cs typeface="Arial"/>
                <a:sym typeface="Arial"/>
              </a:endParaRPr>
            </a:p>
          </p:txBody>
        </p:sp>
      </p:grpSp>
      <p:grpSp>
        <p:nvGrpSpPr>
          <p:cNvPr id="1113" name="Google Shape;1113;p30"/>
          <p:cNvGrpSpPr/>
          <p:nvPr/>
        </p:nvGrpSpPr>
        <p:grpSpPr>
          <a:xfrm>
            <a:off x="426720" y="504498"/>
            <a:ext cx="640080" cy="640080"/>
            <a:chOff x="4953000" y="3718491"/>
            <a:chExt cx="640080" cy="640080"/>
          </a:xfrm>
        </p:grpSpPr>
        <p:sp>
          <p:nvSpPr>
            <p:cNvPr id="1114" name="Google Shape;1114;p30"/>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5" name="Google Shape;1115;p30"/>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4</a:t>
              </a:r>
              <a:endParaRPr b="0" i="0" sz="1400" u="none" cap="none" strike="noStrike">
                <a:solidFill>
                  <a:srgbClr val="000000"/>
                </a:solidFill>
                <a:latin typeface="Arial"/>
                <a:ea typeface="Arial"/>
                <a:cs typeface="Arial"/>
                <a:sym typeface="Arial"/>
              </a:endParaRPr>
            </a:p>
          </p:txBody>
        </p:sp>
      </p:grpSp>
      <p:sp>
        <p:nvSpPr>
          <p:cNvPr id="1116" name="Google Shape;1116;p30"/>
          <p:cNvSpPr/>
          <p:nvPr/>
        </p:nvSpPr>
        <p:spPr>
          <a:xfrm>
            <a:off x="306238" y="1294007"/>
            <a:ext cx="931922" cy="302763"/>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1117" name="Google Shape;1117;p30"/>
          <p:cNvSpPr txBox="1"/>
          <p:nvPr/>
        </p:nvSpPr>
        <p:spPr>
          <a:xfrm>
            <a:off x="833092" y="1294007"/>
            <a:ext cx="242200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Initial velocity (u)</a:t>
            </a:r>
            <a:endParaRPr b="0" i="0" sz="1400" u="none" cap="none" strike="noStrike">
              <a:solidFill>
                <a:srgbClr val="000000"/>
              </a:solidFill>
              <a:latin typeface="Arial"/>
              <a:ea typeface="Arial"/>
              <a:cs typeface="Arial"/>
              <a:sym typeface="Arial"/>
            </a:endParaRPr>
          </a:p>
        </p:txBody>
      </p:sp>
      <p:sp>
        <p:nvSpPr>
          <p:cNvPr id="1118" name="Google Shape;1118;p30"/>
          <p:cNvSpPr txBox="1"/>
          <p:nvPr/>
        </p:nvSpPr>
        <p:spPr>
          <a:xfrm>
            <a:off x="3270416" y="1294007"/>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19" name="Google Shape;1119;p30"/>
          <p:cNvSpPr txBox="1"/>
          <p:nvPr/>
        </p:nvSpPr>
        <p:spPr>
          <a:xfrm>
            <a:off x="3516860" y="1294007"/>
            <a:ext cx="8851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0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1120" name="Google Shape;1120;p30"/>
          <p:cNvSpPr txBox="1"/>
          <p:nvPr/>
        </p:nvSpPr>
        <p:spPr>
          <a:xfrm>
            <a:off x="969784" y="1532043"/>
            <a:ext cx="228531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Distance travelled (s)</a:t>
            </a:r>
            <a:endParaRPr b="0" i="0" sz="1400" u="none" cap="none" strike="noStrike">
              <a:solidFill>
                <a:srgbClr val="000000"/>
              </a:solidFill>
              <a:latin typeface="Arial"/>
              <a:ea typeface="Arial"/>
              <a:cs typeface="Arial"/>
              <a:sym typeface="Arial"/>
            </a:endParaRPr>
          </a:p>
        </p:txBody>
      </p:sp>
      <p:sp>
        <p:nvSpPr>
          <p:cNvPr id="1121" name="Google Shape;1121;p30"/>
          <p:cNvSpPr txBox="1"/>
          <p:nvPr/>
        </p:nvSpPr>
        <p:spPr>
          <a:xfrm>
            <a:off x="3270416" y="1532043"/>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22" name="Google Shape;1122;p30"/>
          <p:cNvSpPr txBox="1"/>
          <p:nvPr/>
        </p:nvSpPr>
        <p:spPr>
          <a:xfrm>
            <a:off x="2108102" y="1778829"/>
            <a:ext cx="114699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Time (t)</a:t>
            </a:r>
            <a:endParaRPr b="1" i="0" sz="1600" u="none" cap="none" strike="noStrike">
              <a:solidFill>
                <a:srgbClr val="0000CC"/>
              </a:solidFill>
              <a:latin typeface="Book Antiqua"/>
              <a:ea typeface="Book Antiqua"/>
              <a:cs typeface="Book Antiqua"/>
              <a:sym typeface="Book Antiqua"/>
            </a:endParaRPr>
          </a:p>
        </p:txBody>
      </p:sp>
      <p:sp>
        <p:nvSpPr>
          <p:cNvPr id="1123" name="Google Shape;1123;p30"/>
          <p:cNvSpPr txBox="1"/>
          <p:nvPr/>
        </p:nvSpPr>
        <p:spPr>
          <a:xfrm>
            <a:off x="3270416" y="1778829"/>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24" name="Google Shape;1124;p30"/>
          <p:cNvSpPr txBox="1"/>
          <p:nvPr/>
        </p:nvSpPr>
        <p:spPr>
          <a:xfrm>
            <a:off x="3516860" y="1778829"/>
            <a:ext cx="5061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20s</a:t>
            </a:r>
            <a:endParaRPr b="0" i="0" sz="1400" u="none" cap="none" strike="noStrike">
              <a:solidFill>
                <a:srgbClr val="000000"/>
              </a:solidFill>
              <a:latin typeface="Arial"/>
              <a:ea typeface="Arial"/>
              <a:cs typeface="Arial"/>
              <a:sym typeface="Arial"/>
            </a:endParaRPr>
          </a:p>
        </p:txBody>
      </p:sp>
      <p:sp>
        <p:nvSpPr>
          <p:cNvPr id="1125" name="Google Shape;1125;p30"/>
          <p:cNvSpPr txBox="1"/>
          <p:nvPr/>
        </p:nvSpPr>
        <p:spPr>
          <a:xfrm>
            <a:off x="1267359" y="1995055"/>
            <a:ext cx="19877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truck (m)</a:t>
            </a:r>
            <a:endParaRPr b="0" i="0" sz="1400" u="none" cap="none" strike="noStrike">
              <a:solidFill>
                <a:srgbClr val="000000"/>
              </a:solidFill>
              <a:latin typeface="Arial"/>
              <a:ea typeface="Arial"/>
              <a:cs typeface="Arial"/>
              <a:sym typeface="Arial"/>
            </a:endParaRPr>
          </a:p>
        </p:txBody>
      </p:sp>
      <p:sp>
        <p:nvSpPr>
          <p:cNvPr id="1126" name="Google Shape;1126;p30"/>
          <p:cNvSpPr txBox="1"/>
          <p:nvPr/>
        </p:nvSpPr>
        <p:spPr>
          <a:xfrm>
            <a:off x="3270416" y="199505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27" name="Google Shape;1127;p30"/>
          <p:cNvSpPr txBox="1"/>
          <p:nvPr/>
        </p:nvSpPr>
        <p:spPr>
          <a:xfrm>
            <a:off x="3516860" y="1995055"/>
            <a:ext cx="10317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7 tonnes</a:t>
            </a:r>
            <a:endParaRPr b="1" i="0" sz="1600" u="none" cap="none" strike="noStrike">
              <a:solidFill>
                <a:srgbClr val="0000CC"/>
              </a:solidFill>
              <a:latin typeface="Book Antiqua"/>
              <a:ea typeface="Book Antiqua"/>
              <a:cs typeface="Book Antiqua"/>
              <a:sym typeface="Book Antiqua"/>
            </a:endParaRPr>
          </a:p>
        </p:txBody>
      </p:sp>
      <p:sp>
        <p:nvSpPr>
          <p:cNvPr id="1128" name="Google Shape;1128;p30"/>
          <p:cNvSpPr txBox="1"/>
          <p:nvPr/>
        </p:nvSpPr>
        <p:spPr>
          <a:xfrm>
            <a:off x="3516860" y="1532043"/>
            <a:ext cx="6785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400m</a:t>
            </a:r>
            <a:endParaRPr b="0" i="0" sz="1400" u="none" cap="none" strike="noStrike">
              <a:solidFill>
                <a:srgbClr val="000000"/>
              </a:solidFill>
              <a:latin typeface="Arial"/>
              <a:ea typeface="Arial"/>
              <a:cs typeface="Arial"/>
              <a:sym typeface="Arial"/>
            </a:endParaRPr>
          </a:p>
        </p:txBody>
      </p:sp>
      <p:sp>
        <p:nvSpPr>
          <p:cNvPr id="1129" name="Google Shape;1129;p30"/>
          <p:cNvSpPr/>
          <p:nvPr/>
        </p:nvSpPr>
        <p:spPr>
          <a:xfrm>
            <a:off x="306238" y="2583548"/>
            <a:ext cx="1031236" cy="302763"/>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1130" name="Google Shape;1130;p30"/>
          <p:cNvSpPr txBox="1"/>
          <p:nvPr/>
        </p:nvSpPr>
        <p:spPr>
          <a:xfrm>
            <a:off x="1369017" y="2583548"/>
            <a:ext cx="18860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Acceleration (a)</a:t>
            </a:r>
            <a:endParaRPr b="0" i="0" sz="1400" u="none" cap="none" strike="noStrike">
              <a:solidFill>
                <a:srgbClr val="000000"/>
              </a:solidFill>
              <a:latin typeface="Arial"/>
              <a:ea typeface="Arial"/>
              <a:cs typeface="Arial"/>
              <a:sym typeface="Arial"/>
            </a:endParaRPr>
          </a:p>
        </p:txBody>
      </p:sp>
      <p:sp>
        <p:nvSpPr>
          <p:cNvPr id="1131" name="Google Shape;1131;p30"/>
          <p:cNvSpPr/>
          <p:nvPr/>
        </p:nvSpPr>
        <p:spPr>
          <a:xfrm>
            <a:off x="280440" y="3327715"/>
            <a:ext cx="1243560" cy="302763"/>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 </a:t>
            </a:r>
            <a:endParaRPr b="0" i="0" sz="1400" u="none" cap="none" strike="noStrike">
              <a:solidFill>
                <a:srgbClr val="000000"/>
              </a:solidFill>
              <a:latin typeface="Arial"/>
              <a:ea typeface="Arial"/>
              <a:cs typeface="Arial"/>
              <a:sym typeface="Arial"/>
            </a:endParaRPr>
          </a:p>
        </p:txBody>
      </p:sp>
      <p:sp>
        <p:nvSpPr>
          <p:cNvPr id="1132" name="Google Shape;1132;p30"/>
          <p:cNvSpPr/>
          <p:nvPr/>
        </p:nvSpPr>
        <p:spPr>
          <a:xfrm>
            <a:off x="306238" y="3943350"/>
            <a:ext cx="1126217" cy="302763"/>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1133" name="Google Shape;1133;p30"/>
          <p:cNvSpPr txBox="1"/>
          <p:nvPr/>
        </p:nvSpPr>
        <p:spPr>
          <a:xfrm>
            <a:off x="3270416" y="224393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34" name="Google Shape;1134;p30"/>
          <p:cNvSpPr txBox="1"/>
          <p:nvPr/>
        </p:nvSpPr>
        <p:spPr>
          <a:xfrm>
            <a:off x="3516860" y="2243936"/>
            <a:ext cx="8851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7000 kg</a:t>
            </a:r>
            <a:endParaRPr b="0" i="0" sz="1400" u="none" cap="none" strike="noStrike">
              <a:solidFill>
                <a:srgbClr val="000000"/>
              </a:solidFill>
              <a:latin typeface="Arial"/>
              <a:ea typeface="Arial"/>
              <a:cs typeface="Arial"/>
              <a:sym typeface="Arial"/>
            </a:endParaRPr>
          </a:p>
        </p:txBody>
      </p:sp>
      <p:sp>
        <p:nvSpPr>
          <p:cNvPr id="1135" name="Google Shape;1135;p30"/>
          <p:cNvSpPr txBox="1"/>
          <p:nvPr/>
        </p:nvSpPr>
        <p:spPr>
          <a:xfrm>
            <a:off x="3270416" y="2583548"/>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36" name="Google Shape;1136;p30"/>
          <p:cNvSpPr txBox="1"/>
          <p:nvPr/>
        </p:nvSpPr>
        <p:spPr>
          <a:xfrm>
            <a:off x="3516860" y="2583548"/>
            <a:ext cx="2760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37" name="Google Shape;1137;p30"/>
          <p:cNvSpPr txBox="1"/>
          <p:nvPr/>
        </p:nvSpPr>
        <p:spPr>
          <a:xfrm>
            <a:off x="2102003" y="2886992"/>
            <a:ext cx="115309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Force (F)</a:t>
            </a:r>
            <a:endParaRPr b="0" i="0" sz="1400" u="none" cap="none" strike="noStrike">
              <a:solidFill>
                <a:srgbClr val="000000"/>
              </a:solidFill>
              <a:latin typeface="Arial"/>
              <a:ea typeface="Arial"/>
              <a:cs typeface="Arial"/>
              <a:sym typeface="Arial"/>
            </a:endParaRPr>
          </a:p>
        </p:txBody>
      </p:sp>
      <p:sp>
        <p:nvSpPr>
          <p:cNvPr id="1138" name="Google Shape;1138;p30"/>
          <p:cNvSpPr txBox="1"/>
          <p:nvPr/>
        </p:nvSpPr>
        <p:spPr>
          <a:xfrm>
            <a:off x="3270416" y="288699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39" name="Google Shape;1139;p30"/>
          <p:cNvSpPr txBox="1"/>
          <p:nvPr/>
        </p:nvSpPr>
        <p:spPr>
          <a:xfrm>
            <a:off x="3516860" y="2886992"/>
            <a:ext cx="27603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40" name="Google Shape;1140;p30"/>
          <p:cNvSpPr txBox="1"/>
          <p:nvPr/>
        </p:nvSpPr>
        <p:spPr>
          <a:xfrm>
            <a:off x="1284304" y="3327715"/>
            <a:ext cx="38985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(i)</a:t>
            </a:r>
            <a:endParaRPr b="0" i="0" sz="1400" u="none" cap="none" strike="noStrike">
              <a:solidFill>
                <a:srgbClr val="000000"/>
              </a:solidFill>
              <a:latin typeface="Arial"/>
              <a:ea typeface="Arial"/>
              <a:cs typeface="Arial"/>
              <a:sym typeface="Arial"/>
            </a:endParaRPr>
          </a:p>
        </p:txBody>
      </p:sp>
      <p:sp>
        <p:nvSpPr>
          <p:cNvPr id="1141" name="Google Shape;1141;p30"/>
          <p:cNvSpPr txBox="1"/>
          <p:nvPr/>
        </p:nvSpPr>
        <p:spPr>
          <a:xfrm>
            <a:off x="1744316" y="3327715"/>
            <a:ext cx="27603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a:t>
            </a:r>
            <a:endParaRPr b="0" i="0" sz="1400" u="none" cap="none" strike="noStrike">
              <a:solidFill>
                <a:srgbClr val="000000"/>
              </a:solidFill>
              <a:latin typeface="Arial"/>
              <a:ea typeface="Arial"/>
              <a:cs typeface="Arial"/>
              <a:sym typeface="Arial"/>
            </a:endParaRPr>
          </a:p>
        </p:txBody>
      </p:sp>
      <p:sp>
        <p:nvSpPr>
          <p:cNvPr id="1142" name="Google Shape;1142;p30"/>
          <p:cNvSpPr txBox="1"/>
          <p:nvPr/>
        </p:nvSpPr>
        <p:spPr>
          <a:xfrm>
            <a:off x="1873864" y="3346767"/>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43" name="Google Shape;1143;p30"/>
          <p:cNvSpPr txBox="1"/>
          <p:nvPr/>
        </p:nvSpPr>
        <p:spPr>
          <a:xfrm>
            <a:off x="2102003" y="3327715"/>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endParaRPr b="0" i="0" sz="1400" u="none" cap="none" strike="noStrike">
              <a:solidFill>
                <a:srgbClr val="000000"/>
              </a:solidFill>
              <a:latin typeface="Arial"/>
              <a:ea typeface="Arial"/>
              <a:cs typeface="Arial"/>
              <a:sym typeface="Arial"/>
            </a:endParaRPr>
          </a:p>
        </p:txBody>
      </p:sp>
      <p:sp>
        <p:nvSpPr>
          <p:cNvPr id="1144" name="Google Shape;1144;p30"/>
          <p:cNvSpPr txBox="1"/>
          <p:nvPr/>
        </p:nvSpPr>
        <p:spPr>
          <a:xfrm>
            <a:off x="2237717" y="3327715"/>
            <a:ext cx="263214"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1145" name="Google Shape;1145;p30"/>
          <p:cNvSpPr txBox="1"/>
          <p:nvPr/>
        </p:nvSpPr>
        <p:spPr>
          <a:xfrm>
            <a:off x="2353232" y="332771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1146" name="Google Shape;1146;p30"/>
          <p:cNvCxnSpPr/>
          <p:nvPr/>
        </p:nvCxnSpPr>
        <p:spPr>
          <a:xfrm>
            <a:off x="2602462" y="3491553"/>
            <a:ext cx="228600" cy="0"/>
          </a:xfrm>
          <a:prstGeom prst="straightConnector1">
            <a:avLst/>
          </a:prstGeom>
          <a:noFill/>
          <a:ln>
            <a:noFill/>
          </a:ln>
        </p:spPr>
      </p:cxnSp>
      <p:sp>
        <p:nvSpPr>
          <p:cNvPr id="1147" name="Google Shape;1147;p30"/>
          <p:cNvSpPr txBox="1"/>
          <p:nvPr/>
        </p:nvSpPr>
        <p:spPr>
          <a:xfrm>
            <a:off x="2592145" y="3232108"/>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1148" name="Google Shape;1148;p30"/>
          <p:cNvSpPr txBox="1"/>
          <p:nvPr/>
        </p:nvSpPr>
        <p:spPr>
          <a:xfrm>
            <a:off x="2587904" y="3429639"/>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49" name="Google Shape;1149;p30"/>
          <p:cNvSpPr txBox="1"/>
          <p:nvPr/>
        </p:nvSpPr>
        <p:spPr>
          <a:xfrm>
            <a:off x="2809291" y="3332025"/>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150" name="Google Shape;1150;p30"/>
          <p:cNvSpPr txBox="1"/>
          <p:nvPr/>
        </p:nvSpPr>
        <p:spPr>
          <a:xfrm>
            <a:off x="2921661" y="3327715"/>
            <a:ext cx="32252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r>
              <a:rPr b="1" baseline="30000"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51" name="Google Shape;1151;p30"/>
          <p:cNvSpPr txBox="1"/>
          <p:nvPr/>
        </p:nvSpPr>
        <p:spPr>
          <a:xfrm>
            <a:off x="3206074" y="3327715"/>
            <a:ext cx="4603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(ii)</a:t>
            </a:r>
            <a:endParaRPr b="1" i="0" sz="1600" u="none" cap="none" strike="noStrike">
              <a:solidFill>
                <a:srgbClr val="C00000"/>
              </a:solidFill>
              <a:latin typeface="Book Antiqua"/>
              <a:ea typeface="Book Antiqua"/>
              <a:cs typeface="Book Antiqua"/>
              <a:sym typeface="Book Antiqua"/>
            </a:endParaRPr>
          </a:p>
        </p:txBody>
      </p:sp>
      <p:sp>
        <p:nvSpPr>
          <p:cNvPr id="1152" name="Google Shape;1152;p30"/>
          <p:cNvSpPr txBox="1"/>
          <p:nvPr/>
        </p:nvSpPr>
        <p:spPr>
          <a:xfrm>
            <a:off x="3600709" y="3349940"/>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153" name="Google Shape;1153;p30"/>
          <p:cNvSpPr txBox="1"/>
          <p:nvPr/>
        </p:nvSpPr>
        <p:spPr>
          <a:xfrm>
            <a:off x="3766780" y="332771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54" name="Google Shape;1154;p30"/>
          <p:cNvSpPr txBox="1"/>
          <p:nvPr/>
        </p:nvSpPr>
        <p:spPr>
          <a:xfrm>
            <a:off x="3913889" y="3321365"/>
            <a:ext cx="377026"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155" name="Google Shape;1155;p30"/>
          <p:cNvSpPr txBox="1"/>
          <p:nvPr/>
        </p:nvSpPr>
        <p:spPr>
          <a:xfrm>
            <a:off x="4125190" y="3327715"/>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cxnSp>
        <p:nvCxnSpPr>
          <p:cNvPr id="1156" name="Google Shape;1156;p30"/>
          <p:cNvCxnSpPr/>
          <p:nvPr/>
        </p:nvCxnSpPr>
        <p:spPr>
          <a:xfrm>
            <a:off x="2621149" y="3491553"/>
            <a:ext cx="228600" cy="0"/>
          </a:xfrm>
          <a:prstGeom prst="straightConnector1">
            <a:avLst/>
          </a:prstGeom>
          <a:noFill/>
          <a:ln>
            <a:noFill/>
          </a:ln>
        </p:spPr>
      </p:cxnSp>
      <p:sp>
        <p:nvSpPr>
          <p:cNvPr id="1157" name="Google Shape;1157;p30"/>
          <p:cNvSpPr txBox="1"/>
          <p:nvPr/>
        </p:nvSpPr>
        <p:spPr>
          <a:xfrm>
            <a:off x="1284304" y="3864324"/>
            <a:ext cx="38985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a:t>
            </a:r>
            <a:endParaRPr b="0" i="0" sz="1400" u="none" cap="none" strike="noStrike">
              <a:solidFill>
                <a:srgbClr val="000000"/>
              </a:solidFill>
              <a:latin typeface="Arial"/>
              <a:ea typeface="Arial"/>
              <a:cs typeface="Arial"/>
              <a:sym typeface="Arial"/>
            </a:endParaRPr>
          </a:p>
        </p:txBody>
      </p:sp>
      <p:sp>
        <p:nvSpPr>
          <p:cNvPr id="1158" name="Google Shape;1158;p30"/>
          <p:cNvSpPr txBox="1"/>
          <p:nvPr/>
        </p:nvSpPr>
        <p:spPr>
          <a:xfrm>
            <a:off x="1728285" y="3864324"/>
            <a:ext cx="29206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s</a:t>
            </a:r>
            <a:endParaRPr b="0" i="0" sz="1400" u="none" cap="none" strike="noStrike">
              <a:solidFill>
                <a:srgbClr val="000000"/>
              </a:solidFill>
              <a:latin typeface="Arial"/>
              <a:ea typeface="Arial"/>
              <a:cs typeface="Arial"/>
              <a:sym typeface="Arial"/>
            </a:endParaRPr>
          </a:p>
        </p:txBody>
      </p:sp>
      <p:sp>
        <p:nvSpPr>
          <p:cNvPr id="1159" name="Google Shape;1159;p30"/>
          <p:cNvSpPr txBox="1"/>
          <p:nvPr/>
        </p:nvSpPr>
        <p:spPr>
          <a:xfrm>
            <a:off x="1873864" y="3864324"/>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60" name="Google Shape;1160;p30"/>
          <p:cNvSpPr txBox="1"/>
          <p:nvPr/>
        </p:nvSpPr>
        <p:spPr>
          <a:xfrm>
            <a:off x="2102003" y="3864324"/>
            <a:ext cx="32412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u</a:t>
            </a:r>
            <a:endParaRPr b="0" i="0" sz="1400" u="none" cap="none" strike="noStrike">
              <a:solidFill>
                <a:srgbClr val="000000"/>
              </a:solidFill>
              <a:latin typeface="Arial"/>
              <a:ea typeface="Arial"/>
              <a:cs typeface="Arial"/>
              <a:sym typeface="Arial"/>
            </a:endParaRPr>
          </a:p>
        </p:txBody>
      </p:sp>
      <p:sp>
        <p:nvSpPr>
          <p:cNvPr id="1161" name="Google Shape;1161;p30"/>
          <p:cNvSpPr txBox="1"/>
          <p:nvPr/>
        </p:nvSpPr>
        <p:spPr>
          <a:xfrm>
            <a:off x="2260172" y="3864324"/>
            <a:ext cx="263214"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1162" name="Google Shape;1162;p30"/>
          <p:cNvSpPr txBox="1"/>
          <p:nvPr/>
        </p:nvSpPr>
        <p:spPr>
          <a:xfrm>
            <a:off x="2414937" y="3864324"/>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1163" name="Google Shape;1163;p30"/>
          <p:cNvCxnSpPr/>
          <p:nvPr/>
        </p:nvCxnSpPr>
        <p:spPr>
          <a:xfrm>
            <a:off x="2664167" y="4024995"/>
            <a:ext cx="228600" cy="0"/>
          </a:xfrm>
          <a:prstGeom prst="straightConnector1">
            <a:avLst/>
          </a:prstGeom>
          <a:noFill/>
          <a:ln>
            <a:noFill/>
          </a:ln>
        </p:spPr>
      </p:cxnSp>
      <p:sp>
        <p:nvSpPr>
          <p:cNvPr id="1164" name="Google Shape;1164;p30"/>
          <p:cNvSpPr txBox="1"/>
          <p:nvPr/>
        </p:nvSpPr>
        <p:spPr>
          <a:xfrm>
            <a:off x="2599873" y="3752850"/>
            <a:ext cx="329869"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1165" name="Google Shape;1165;p30"/>
          <p:cNvSpPr txBox="1"/>
          <p:nvPr/>
        </p:nvSpPr>
        <p:spPr>
          <a:xfrm>
            <a:off x="2662039" y="3963081"/>
            <a:ext cx="27432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66" name="Google Shape;1166;p30"/>
          <p:cNvSpPr txBox="1"/>
          <p:nvPr/>
        </p:nvSpPr>
        <p:spPr>
          <a:xfrm>
            <a:off x="2909830" y="3864324"/>
            <a:ext cx="30328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167" name="Google Shape;1167;p30"/>
          <p:cNvSpPr txBox="1"/>
          <p:nvPr/>
        </p:nvSpPr>
        <p:spPr>
          <a:xfrm>
            <a:off x="2961740" y="3864324"/>
            <a:ext cx="39420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a:t>
            </a:r>
            <a:r>
              <a:rPr b="1" baseline="30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cxnSp>
        <p:nvCxnSpPr>
          <p:cNvPr id="1168" name="Google Shape;1168;p30"/>
          <p:cNvCxnSpPr/>
          <p:nvPr/>
        </p:nvCxnSpPr>
        <p:spPr>
          <a:xfrm>
            <a:off x="2696722" y="4024995"/>
            <a:ext cx="228600" cy="0"/>
          </a:xfrm>
          <a:prstGeom prst="straightConnector1">
            <a:avLst/>
          </a:prstGeom>
          <a:noFill/>
          <a:ln cap="flat" cmpd="sng" w="12700">
            <a:solidFill>
              <a:srgbClr val="0033CC"/>
            </a:solidFill>
            <a:prstDash val="solid"/>
            <a:round/>
            <a:headEnd len="sm" w="sm" type="none"/>
            <a:tailEnd len="sm" w="sm" type="none"/>
          </a:ln>
        </p:spPr>
      </p:cxnSp>
      <p:sp>
        <p:nvSpPr>
          <p:cNvPr id="1169" name="Google Shape;1169;p30"/>
          <p:cNvSpPr txBox="1"/>
          <p:nvPr/>
        </p:nvSpPr>
        <p:spPr>
          <a:xfrm>
            <a:off x="1495254" y="4238532"/>
            <a:ext cx="5250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a:t>
            </a:r>
            <a:endParaRPr b="1" i="0" sz="1600" u="none" cap="none" strike="noStrike">
              <a:solidFill>
                <a:srgbClr val="0000CC"/>
              </a:solidFill>
              <a:latin typeface="Book Antiqua"/>
              <a:ea typeface="Book Antiqua"/>
              <a:cs typeface="Book Antiqua"/>
              <a:sym typeface="Book Antiqua"/>
            </a:endParaRPr>
          </a:p>
        </p:txBody>
      </p:sp>
      <p:sp>
        <p:nvSpPr>
          <p:cNvPr id="1170" name="Google Shape;1170;p30"/>
          <p:cNvSpPr txBox="1"/>
          <p:nvPr/>
        </p:nvSpPr>
        <p:spPr>
          <a:xfrm>
            <a:off x="1873864" y="423853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71" name="Google Shape;1171;p30"/>
          <p:cNvSpPr txBox="1"/>
          <p:nvPr/>
        </p:nvSpPr>
        <p:spPr>
          <a:xfrm>
            <a:off x="2102003" y="4238532"/>
            <a:ext cx="79464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0 ×</a:t>
            </a:r>
            <a:r>
              <a:rPr b="1" i="0" lang="en-US" sz="1600" u="none" cap="none" strike="noStrike">
                <a:solidFill>
                  <a:srgbClr val="0000CC"/>
                </a:solidFill>
                <a:latin typeface="Times New Roman"/>
                <a:ea typeface="Times New Roman"/>
                <a:cs typeface="Times New Roman"/>
                <a:sym typeface="Times New Roman"/>
              </a:rPr>
              <a:t> 20</a:t>
            </a:r>
            <a:endParaRPr b="1" i="0" sz="1600" u="none" cap="none" strike="noStrike">
              <a:solidFill>
                <a:srgbClr val="0000CC"/>
              </a:solidFill>
              <a:latin typeface="Book Antiqua"/>
              <a:ea typeface="Book Antiqua"/>
              <a:cs typeface="Book Antiqua"/>
              <a:sym typeface="Book Antiqua"/>
            </a:endParaRPr>
          </a:p>
        </p:txBody>
      </p:sp>
      <p:sp>
        <p:nvSpPr>
          <p:cNvPr id="1172" name="Google Shape;1172;p30"/>
          <p:cNvSpPr txBox="1"/>
          <p:nvPr/>
        </p:nvSpPr>
        <p:spPr>
          <a:xfrm>
            <a:off x="2750884" y="423853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1173" name="Google Shape;1173;p30"/>
          <p:cNvCxnSpPr/>
          <p:nvPr/>
        </p:nvCxnSpPr>
        <p:spPr>
          <a:xfrm>
            <a:off x="2855517" y="4435119"/>
            <a:ext cx="228600" cy="0"/>
          </a:xfrm>
          <a:prstGeom prst="straightConnector1">
            <a:avLst/>
          </a:prstGeom>
          <a:noFill/>
          <a:ln>
            <a:noFill/>
          </a:ln>
        </p:spPr>
      </p:cxnSp>
      <p:sp>
        <p:nvSpPr>
          <p:cNvPr id="1174" name="Google Shape;1174;p30"/>
          <p:cNvSpPr txBox="1"/>
          <p:nvPr/>
        </p:nvSpPr>
        <p:spPr>
          <a:xfrm>
            <a:off x="2955063" y="4134778"/>
            <a:ext cx="329869"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1175" name="Google Shape;1175;p30"/>
          <p:cNvSpPr txBox="1"/>
          <p:nvPr/>
        </p:nvSpPr>
        <p:spPr>
          <a:xfrm>
            <a:off x="3003513" y="4354153"/>
            <a:ext cx="27432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76" name="Google Shape;1176;p30"/>
          <p:cNvSpPr txBox="1"/>
          <p:nvPr/>
        </p:nvSpPr>
        <p:spPr>
          <a:xfrm>
            <a:off x="3164945" y="4205193"/>
            <a:ext cx="38865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rgbClr val="0000CC"/>
                </a:solidFill>
                <a:latin typeface="Book Antiqua"/>
                <a:ea typeface="Book Antiqua"/>
                <a:cs typeface="Book Antiqua"/>
                <a:sym typeface="Book Antiqua"/>
              </a:rPr>
              <a:t>a</a:t>
            </a:r>
            <a:endParaRPr b="1" i="0" sz="1600" u="none" cap="none" strike="noStrike">
              <a:solidFill>
                <a:srgbClr val="0000CC"/>
              </a:solidFill>
              <a:latin typeface="Book Antiqua"/>
              <a:ea typeface="Book Antiqua"/>
              <a:cs typeface="Book Antiqua"/>
              <a:sym typeface="Book Antiqua"/>
            </a:endParaRPr>
          </a:p>
        </p:txBody>
      </p:sp>
      <p:cxnSp>
        <p:nvCxnSpPr>
          <p:cNvPr id="1177" name="Google Shape;1177;p30"/>
          <p:cNvCxnSpPr/>
          <p:nvPr/>
        </p:nvCxnSpPr>
        <p:spPr>
          <a:xfrm>
            <a:off x="3022956" y="4416067"/>
            <a:ext cx="228600" cy="0"/>
          </a:xfrm>
          <a:prstGeom prst="straightConnector1">
            <a:avLst/>
          </a:prstGeom>
          <a:noFill/>
          <a:ln cap="flat" cmpd="sng" w="12700">
            <a:solidFill>
              <a:srgbClr val="0033CC"/>
            </a:solidFill>
            <a:prstDash val="solid"/>
            <a:round/>
            <a:headEnd len="sm" w="sm" type="none"/>
            <a:tailEnd len="sm" w="sm" type="none"/>
          </a:ln>
        </p:spPr>
      </p:cxnSp>
      <p:sp>
        <p:nvSpPr>
          <p:cNvPr id="1178" name="Google Shape;1178;p30"/>
          <p:cNvSpPr txBox="1"/>
          <p:nvPr/>
        </p:nvSpPr>
        <p:spPr>
          <a:xfrm>
            <a:off x="3582073" y="4243295"/>
            <a:ext cx="8220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20</a:t>
            </a:r>
            <a:r>
              <a:rPr b="1" i="0" lang="en-US" sz="1600" u="none" cap="none" strike="noStrike">
                <a:solidFill>
                  <a:srgbClr val="0000CC"/>
                </a:solidFill>
                <a:latin typeface="Times New Roman"/>
                <a:ea typeface="Times New Roman"/>
                <a:cs typeface="Times New Roman"/>
                <a:sym typeface="Times New Roman"/>
              </a:rPr>
              <a:t> </a:t>
            </a:r>
            <a:r>
              <a:rPr b="1" i="0" lang="en-US" sz="1600" u="none" cap="none" strike="noStrike">
                <a:solidFill>
                  <a:srgbClr val="0000CC"/>
                </a:solidFill>
                <a:latin typeface="Book Antiqua"/>
                <a:ea typeface="Book Antiqua"/>
                <a:cs typeface="Book Antiqua"/>
                <a:sym typeface="Book Antiqua"/>
              </a:rPr>
              <a:t>× 20 </a:t>
            </a:r>
            <a:endParaRPr b="1" i="0" sz="1600" u="none" cap="none" strike="noStrike">
              <a:solidFill>
                <a:srgbClr val="0000CC"/>
              </a:solidFill>
              <a:latin typeface="Book Antiqua"/>
              <a:ea typeface="Book Antiqua"/>
              <a:cs typeface="Book Antiqua"/>
              <a:sym typeface="Book Antiqua"/>
            </a:endParaRPr>
          </a:p>
        </p:txBody>
      </p:sp>
      <p:sp>
        <p:nvSpPr>
          <p:cNvPr id="1179" name="Google Shape;1179;p30"/>
          <p:cNvSpPr/>
          <p:nvPr/>
        </p:nvSpPr>
        <p:spPr>
          <a:xfrm>
            <a:off x="3402399" y="4243295"/>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80" name="Google Shape;1180;p30"/>
          <p:cNvSpPr txBox="1"/>
          <p:nvPr/>
        </p:nvSpPr>
        <p:spPr>
          <a:xfrm>
            <a:off x="4699789" y="2088333"/>
            <a:ext cx="49244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a:t>
            </a:r>
            <a:endParaRPr b="0" i="0" sz="1400" u="none" cap="none" strike="noStrike">
              <a:solidFill>
                <a:srgbClr val="000000"/>
              </a:solidFill>
              <a:latin typeface="Arial"/>
              <a:ea typeface="Arial"/>
              <a:cs typeface="Arial"/>
              <a:sym typeface="Arial"/>
            </a:endParaRPr>
          </a:p>
        </p:txBody>
      </p:sp>
      <p:sp>
        <p:nvSpPr>
          <p:cNvPr id="1181" name="Google Shape;1181;p30"/>
          <p:cNvSpPr txBox="1"/>
          <p:nvPr/>
        </p:nvSpPr>
        <p:spPr>
          <a:xfrm>
            <a:off x="5046109" y="2088333"/>
            <a:ext cx="311304"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82" name="Google Shape;1182;p30"/>
          <p:cNvSpPr txBox="1"/>
          <p:nvPr/>
        </p:nvSpPr>
        <p:spPr>
          <a:xfrm>
            <a:off x="5248653" y="2088333"/>
            <a:ext cx="27432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83" name="Google Shape;1183;p30"/>
          <p:cNvSpPr txBox="1"/>
          <p:nvPr/>
        </p:nvSpPr>
        <p:spPr>
          <a:xfrm>
            <a:off x="5444994" y="2088333"/>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84" name="Google Shape;1184;p30"/>
          <p:cNvSpPr txBox="1"/>
          <p:nvPr/>
        </p:nvSpPr>
        <p:spPr>
          <a:xfrm>
            <a:off x="5656705" y="2088333"/>
            <a:ext cx="56457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a:t>
            </a:r>
            <a:endParaRPr b="0" i="0" sz="1400" u="none" cap="none" strike="noStrike">
              <a:solidFill>
                <a:srgbClr val="000000"/>
              </a:solidFill>
              <a:latin typeface="Arial"/>
              <a:ea typeface="Arial"/>
              <a:cs typeface="Arial"/>
              <a:sym typeface="Arial"/>
            </a:endParaRPr>
          </a:p>
        </p:txBody>
      </p:sp>
      <p:sp>
        <p:nvSpPr>
          <p:cNvPr id="1185" name="Google Shape;1185;p30"/>
          <p:cNvSpPr txBox="1"/>
          <p:nvPr/>
        </p:nvSpPr>
        <p:spPr>
          <a:xfrm>
            <a:off x="6046805" y="2059756"/>
            <a:ext cx="30328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186" name="Google Shape;1186;p30"/>
          <p:cNvSpPr txBox="1"/>
          <p:nvPr/>
        </p:nvSpPr>
        <p:spPr>
          <a:xfrm>
            <a:off x="4574111" y="2521844"/>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187" name="Google Shape;1187;p30"/>
          <p:cNvSpPr txBox="1"/>
          <p:nvPr/>
        </p:nvSpPr>
        <p:spPr>
          <a:xfrm>
            <a:off x="5219685" y="2521844"/>
            <a:ext cx="30328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cxnSp>
        <p:nvCxnSpPr>
          <p:cNvPr id="1188" name="Google Shape;1188;p30"/>
          <p:cNvCxnSpPr/>
          <p:nvPr/>
        </p:nvCxnSpPr>
        <p:spPr>
          <a:xfrm flipH="1" rot="10800000">
            <a:off x="5756441" y="2672041"/>
            <a:ext cx="742950" cy="2379"/>
          </a:xfrm>
          <a:prstGeom prst="straightConnector1">
            <a:avLst/>
          </a:prstGeom>
          <a:noFill/>
          <a:ln>
            <a:noFill/>
          </a:ln>
        </p:spPr>
      </p:cxnSp>
      <p:sp>
        <p:nvSpPr>
          <p:cNvPr id="1189" name="Google Shape;1189;p30"/>
          <p:cNvSpPr txBox="1"/>
          <p:nvPr/>
        </p:nvSpPr>
        <p:spPr>
          <a:xfrm>
            <a:off x="5444994" y="2521844"/>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90" name="Google Shape;1190;p30"/>
          <p:cNvSpPr txBox="1"/>
          <p:nvPr/>
        </p:nvSpPr>
        <p:spPr>
          <a:xfrm>
            <a:off x="5643396" y="2401416"/>
            <a:ext cx="56457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a:t>
            </a:r>
            <a:endParaRPr b="0" i="0" sz="1400" u="none" cap="none" strike="noStrike">
              <a:solidFill>
                <a:srgbClr val="000000"/>
              </a:solidFill>
              <a:latin typeface="Arial"/>
              <a:ea typeface="Arial"/>
              <a:cs typeface="Arial"/>
              <a:sym typeface="Arial"/>
            </a:endParaRPr>
          </a:p>
        </p:txBody>
      </p:sp>
      <p:sp>
        <p:nvSpPr>
          <p:cNvPr id="1191" name="Google Shape;1191;p30"/>
          <p:cNvSpPr txBox="1"/>
          <p:nvPr/>
        </p:nvSpPr>
        <p:spPr>
          <a:xfrm>
            <a:off x="6099956" y="2401416"/>
            <a:ext cx="311304"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92" name="Google Shape;1192;p30"/>
          <p:cNvSpPr txBox="1"/>
          <p:nvPr/>
        </p:nvSpPr>
        <p:spPr>
          <a:xfrm>
            <a:off x="6293484" y="2401416"/>
            <a:ext cx="27432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93" name="Google Shape;1193;p30"/>
          <p:cNvSpPr txBox="1"/>
          <p:nvPr/>
        </p:nvSpPr>
        <p:spPr>
          <a:xfrm>
            <a:off x="5871458" y="2612394"/>
            <a:ext cx="56457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400</a:t>
            </a:r>
            <a:endParaRPr b="0" i="0" sz="1400" u="none" cap="none" strike="noStrike">
              <a:solidFill>
                <a:srgbClr val="000000"/>
              </a:solidFill>
              <a:latin typeface="Arial"/>
              <a:ea typeface="Arial"/>
              <a:cs typeface="Arial"/>
              <a:sym typeface="Arial"/>
            </a:endParaRPr>
          </a:p>
        </p:txBody>
      </p:sp>
      <p:sp>
        <p:nvSpPr>
          <p:cNvPr id="1194" name="Google Shape;1194;p30"/>
          <p:cNvSpPr txBox="1"/>
          <p:nvPr/>
        </p:nvSpPr>
        <p:spPr>
          <a:xfrm>
            <a:off x="6528610" y="2521844"/>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195" name="Google Shape;1195;p30"/>
          <p:cNvSpPr txBox="1"/>
          <p:nvPr/>
        </p:nvSpPr>
        <p:spPr>
          <a:xfrm>
            <a:off x="6657638" y="2493269"/>
            <a:ext cx="75052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2ms</a:t>
            </a:r>
            <a:r>
              <a:rPr b="1" baseline="30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196" name="Google Shape;1196;p30"/>
          <p:cNvSpPr txBox="1"/>
          <p:nvPr/>
        </p:nvSpPr>
        <p:spPr>
          <a:xfrm>
            <a:off x="4574111" y="2986708"/>
            <a:ext cx="4573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(ii)</a:t>
            </a:r>
            <a:endParaRPr b="0" i="0" sz="1400" u="none" cap="none" strike="noStrike">
              <a:solidFill>
                <a:srgbClr val="000000"/>
              </a:solidFill>
              <a:latin typeface="Arial"/>
              <a:ea typeface="Arial"/>
              <a:cs typeface="Arial"/>
              <a:sym typeface="Arial"/>
            </a:endParaRPr>
          </a:p>
        </p:txBody>
      </p:sp>
      <p:sp>
        <p:nvSpPr>
          <p:cNvPr id="1197" name="Google Shape;1197;p30"/>
          <p:cNvSpPr txBox="1"/>
          <p:nvPr/>
        </p:nvSpPr>
        <p:spPr>
          <a:xfrm>
            <a:off x="5206861" y="2973591"/>
            <a:ext cx="316112"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198" name="Google Shape;1198;p30"/>
          <p:cNvSpPr txBox="1"/>
          <p:nvPr/>
        </p:nvSpPr>
        <p:spPr>
          <a:xfrm>
            <a:off x="5656705" y="2973591"/>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199" name="Google Shape;1199;p30"/>
          <p:cNvSpPr txBox="1"/>
          <p:nvPr/>
        </p:nvSpPr>
        <p:spPr>
          <a:xfrm>
            <a:off x="5846585" y="2964066"/>
            <a:ext cx="30328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cxnSp>
        <p:nvCxnSpPr>
          <p:cNvPr id="1200" name="Google Shape;1200;p30"/>
          <p:cNvCxnSpPr/>
          <p:nvPr/>
        </p:nvCxnSpPr>
        <p:spPr>
          <a:xfrm>
            <a:off x="5790472" y="2675944"/>
            <a:ext cx="762011" cy="0"/>
          </a:xfrm>
          <a:prstGeom prst="straightConnector1">
            <a:avLst/>
          </a:prstGeom>
          <a:noFill/>
          <a:ln cap="flat" cmpd="sng" w="12700">
            <a:solidFill>
              <a:srgbClr val="0000FF"/>
            </a:solidFill>
            <a:prstDash val="solid"/>
            <a:round/>
            <a:headEnd len="sm" w="sm" type="none"/>
            <a:tailEnd len="sm" w="sm" type="none"/>
          </a:ln>
        </p:spPr>
      </p:cxnSp>
      <p:sp>
        <p:nvSpPr>
          <p:cNvPr id="1201" name="Google Shape;1201;p30"/>
          <p:cNvSpPr txBox="1"/>
          <p:nvPr/>
        </p:nvSpPr>
        <p:spPr>
          <a:xfrm>
            <a:off x="5444994" y="2973591"/>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202" name="Google Shape;1202;p30"/>
          <p:cNvSpPr txBox="1"/>
          <p:nvPr/>
        </p:nvSpPr>
        <p:spPr>
          <a:xfrm>
            <a:off x="4574111" y="3263168"/>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203" name="Google Shape;1203;p30"/>
          <p:cNvSpPr txBox="1"/>
          <p:nvPr/>
        </p:nvSpPr>
        <p:spPr>
          <a:xfrm>
            <a:off x="5206861" y="3263168"/>
            <a:ext cx="316112"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204" name="Google Shape;1204;p30"/>
          <p:cNvSpPr txBox="1"/>
          <p:nvPr/>
        </p:nvSpPr>
        <p:spPr>
          <a:xfrm>
            <a:off x="5444994" y="3263168"/>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205" name="Google Shape;1205;p30"/>
          <p:cNvSpPr txBox="1"/>
          <p:nvPr/>
        </p:nvSpPr>
        <p:spPr>
          <a:xfrm>
            <a:off x="5656705" y="3263168"/>
            <a:ext cx="10665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7000 ×</a:t>
            </a:r>
            <a:r>
              <a:rPr b="1" i="0" lang="en-US" sz="1600" u="none" cap="none" strike="noStrike">
                <a:solidFill>
                  <a:srgbClr val="0000CC"/>
                </a:solidFill>
                <a:latin typeface="Times New Roman"/>
                <a:ea typeface="Times New Roman"/>
                <a:cs typeface="Times New Roman"/>
                <a:sym typeface="Times New Roman"/>
              </a:rPr>
              <a:t> 2</a:t>
            </a:r>
            <a:endParaRPr b="1" i="0" sz="1600" u="none" cap="none" strike="noStrike">
              <a:solidFill>
                <a:srgbClr val="0000CC"/>
              </a:solidFill>
              <a:latin typeface="Book Antiqua"/>
              <a:ea typeface="Book Antiqua"/>
              <a:cs typeface="Book Antiqua"/>
              <a:sym typeface="Book Antiqua"/>
            </a:endParaRPr>
          </a:p>
        </p:txBody>
      </p:sp>
      <p:sp>
        <p:nvSpPr>
          <p:cNvPr id="1206" name="Google Shape;1206;p30"/>
          <p:cNvSpPr txBox="1"/>
          <p:nvPr/>
        </p:nvSpPr>
        <p:spPr>
          <a:xfrm>
            <a:off x="4574111" y="3554832"/>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207" name="Google Shape;1207;p30"/>
          <p:cNvSpPr txBox="1"/>
          <p:nvPr/>
        </p:nvSpPr>
        <p:spPr>
          <a:xfrm>
            <a:off x="5206861" y="3554832"/>
            <a:ext cx="316112"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208" name="Google Shape;1208;p30"/>
          <p:cNvSpPr txBox="1"/>
          <p:nvPr/>
        </p:nvSpPr>
        <p:spPr>
          <a:xfrm>
            <a:off x="5444994" y="3554832"/>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209" name="Google Shape;1209;p30"/>
          <p:cNvSpPr txBox="1"/>
          <p:nvPr/>
        </p:nvSpPr>
        <p:spPr>
          <a:xfrm>
            <a:off x="5656705" y="3554832"/>
            <a:ext cx="10665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14000N</a:t>
            </a:r>
            <a:endParaRPr b="1" i="0" sz="1600" u="none" cap="none" strike="noStrike">
              <a:solidFill>
                <a:srgbClr val="0000CC"/>
              </a:solidFill>
              <a:latin typeface="Book Antiqua"/>
              <a:ea typeface="Book Antiqua"/>
              <a:cs typeface="Book Antiqua"/>
              <a:sym typeface="Book Antiqua"/>
            </a:endParaRPr>
          </a:p>
        </p:txBody>
      </p:sp>
      <p:sp>
        <p:nvSpPr>
          <p:cNvPr id="1210" name="Google Shape;1210;p30"/>
          <p:cNvSpPr/>
          <p:nvPr/>
        </p:nvSpPr>
        <p:spPr>
          <a:xfrm>
            <a:off x="4419600" y="3867150"/>
            <a:ext cx="920528" cy="302763"/>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 </a:t>
            </a:r>
            <a:endParaRPr b="0" i="0" sz="1400" u="none" cap="none" strike="noStrike">
              <a:solidFill>
                <a:srgbClr val="000000"/>
              </a:solidFill>
              <a:latin typeface="Arial"/>
              <a:ea typeface="Arial"/>
              <a:cs typeface="Arial"/>
              <a:sym typeface="Arial"/>
            </a:endParaRPr>
          </a:p>
        </p:txBody>
      </p:sp>
      <p:sp>
        <p:nvSpPr>
          <p:cNvPr id="1211" name="Google Shape;1211;p30"/>
          <p:cNvSpPr txBox="1"/>
          <p:nvPr/>
        </p:nvSpPr>
        <p:spPr>
          <a:xfrm>
            <a:off x="4419600" y="4171950"/>
            <a:ext cx="3108682" cy="806462"/>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The truck moves with an acceleration of 2ms</a:t>
            </a:r>
            <a:r>
              <a:rPr b="1" baseline="30000" i="0" lang="en-US" sz="1600" u="none" cap="none" strike="noStrike">
                <a:solidFill>
                  <a:schemeClr val="dk1"/>
                </a:solidFill>
                <a:latin typeface="Book Antiqua"/>
                <a:ea typeface="Book Antiqua"/>
                <a:cs typeface="Book Antiqua"/>
                <a:sym typeface="Book Antiqua"/>
              </a:rPr>
              <a:t>-2</a:t>
            </a:r>
            <a:r>
              <a:rPr b="1" i="0" lang="en-US" sz="1600" u="none" cap="none" strike="noStrike">
                <a:solidFill>
                  <a:schemeClr val="dk1"/>
                </a:solidFill>
                <a:latin typeface="Book Antiqua"/>
                <a:ea typeface="Book Antiqua"/>
                <a:cs typeface="Book Antiqua"/>
                <a:sym typeface="Book Antiqua"/>
              </a:rPr>
              <a:t> and the force acting on it is 14000N .</a:t>
            </a:r>
            <a:endParaRPr b="0" i="0" sz="1400" u="none" cap="none" strike="noStrike">
              <a:solidFill>
                <a:srgbClr val="000000"/>
              </a:solidFill>
              <a:latin typeface="Arial"/>
              <a:ea typeface="Arial"/>
              <a:cs typeface="Arial"/>
              <a:sym typeface="Arial"/>
            </a:endParaRPr>
          </a:p>
        </p:txBody>
      </p:sp>
      <p:cxnSp>
        <p:nvCxnSpPr>
          <p:cNvPr id="1212" name="Google Shape;1212;p30"/>
          <p:cNvCxnSpPr/>
          <p:nvPr/>
        </p:nvCxnSpPr>
        <p:spPr>
          <a:xfrm flipH="1">
            <a:off x="4419600" y="2117070"/>
            <a:ext cx="10447" cy="2918044"/>
          </a:xfrm>
          <a:prstGeom prst="straightConnector1">
            <a:avLst/>
          </a:prstGeom>
          <a:noFill/>
          <a:ln cap="flat" cmpd="sng" w="15875">
            <a:solidFill>
              <a:schemeClr val="dk1"/>
            </a:solidFill>
            <a:prstDash val="solid"/>
            <a:round/>
            <a:headEnd len="sm" w="sm" type="none"/>
            <a:tailEnd len="sm" w="sm" type="none"/>
          </a:ln>
        </p:spPr>
      </p:cxnSp>
      <p:sp>
        <p:nvSpPr>
          <p:cNvPr id="1213" name="Google Shape;1213;p30"/>
          <p:cNvSpPr/>
          <p:nvPr/>
        </p:nvSpPr>
        <p:spPr>
          <a:xfrm>
            <a:off x="3229416" y="691393"/>
            <a:ext cx="564368"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4" name="Google Shape;1214;p30"/>
          <p:cNvSpPr/>
          <p:nvPr/>
        </p:nvSpPr>
        <p:spPr>
          <a:xfrm>
            <a:off x="4039501" y="680645"/>
            <a:ext cx="390546"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5" name="Google Shape;1215;p30"/>
          <p:cNvSpPr/>
          <p:nvPr/>
        </p:nvSpPr>
        <p:spPr>
          <a:xfrm>
            <a:off x="3592417" y="916571"/>
            <a:ext cx="859163"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16" name="Google Shape;1216;p30"/>
          <p:cNvCxnSpPr/>
          <p:nvPr/>
        </p:nvCxnSpPr>
        <p:spPr>
          <a:xfrm>
            <a:off x="2619577" y="3496992"/>
            <a:ext cx="228600" cy="0"/>
          </a:xfrm>
          <a:prstGeom prst="straightConnector1">
            <a:avLst/>
          </a:prstGeom>
          <a:noFill/>
          <a:ln cap="flat" cmpd="sng" w="12700">
            <a:solidFill>
              <a:srgbClr val="C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5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5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500"/>
                                        <p:tgtEl>
                                          <p:spTgt spid="1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500"/>
                                        <p:tgtEl>
                                          <p:spTgt spid="1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500"/>
                                        <p:tgtEl>
                                          <p:spTgt spid="1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500"/>
                                        <p:tgtEl>
                                          <p:spTgt spid="1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5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500"/>
                                        <p:tgtEl>
                                          <p:spTgt spid="1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500"/>
                                        <p:tgtEl>
                                          <p:spTgt spid="1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5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5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500"/>
                                        <p:tgtEl>
                                          <p:spTgt spid="1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500"/>
                                        <p:tgtEl>
                                          <p:spTgt spid="1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5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5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500"/>
                                        <p:tgtEl>
                                          <p:spTgt spid="1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500"/>
                                        <p:tgtEl>
                                          <p:spTgt spid="1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5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500"/>
                                        <p:tgtEl>
                                          <p:spTgt spid="1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5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500"/>
                                        <p:tgtEl>
                                          <p:spTgt spid="1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5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5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500"/>
                                        <p:tgtEl>
                                          <p:spTgt spid="1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gtEl>
                                        <p:attrNameLst>
                                          <p:attrName>style.visibility</p:attrName>
                                        </p:attrNameLst>
                                      </p:cBhvr>
                                      <p:to>
                                        <p:strVal val="visible"/>
                                      </p:to>
                                    </p:set>
                                    <p:animEffect filter="fade" transition="in">
                                      <p:cBhvr>
                                        <p:cTn dur="500"/>
                                        <p:tgtEl>
                                          <p:spTgt spid="1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500"/>
                                        <p:tgtEl>
                                          <p:spTgt spid="1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500"/>
                                        <p:tgtEl>
                                          <p:spTgt spid="1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5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5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500"/>
                                        <p:tgtEl>
                                          <p:spTgt spid="1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5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5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5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5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5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5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5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500"/>
                                        <p:tgtEl>
                                          <p:spTgt spid="1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500"/>
                                        <p:tgtEl>
                                          <p:spTgt spid="11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500"/>
                                        <p:tgtEl>
                                          <p:spTgt spid="1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5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500"/>
                                        <p:tgtEl>
                                          <p:spTgt spid="1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5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500"/>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500"/>
                                        <p:tgtEl>
                                          <p:spTgt spid="1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500"/>
                                        <p:tgtEl>
                                          <p:spTgt spid="1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500"/>
                                        <p:tgtEl>
                                          <p:spTgt spid="1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5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5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500"/>
                                        <p:tgtEl>
                                          <p:spTgt spid="1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5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500"/>
                                        <p:tgtEl>
                                          <p:spTgt spid="1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5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5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5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5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500"/>
                                        <p:tgtEl>
                                          <p:spTgt spid="1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5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5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5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500"/>
                                        <p:tgtEl>
                                          <p:spTgt spid="1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5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5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500"/>
                                        <p:tgtEl>
                                          <p:spTgt spid="1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5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grpSp>
        <p:nvGrpSpPr>
          <p:cNvPr id="1221" name="Google Shape;1221;p31"/>
          <p:cNvGrpSpPr/>
          <p:nvPr/>
        </p:nvGrpSpPr>
        <p:grpSpPr>
          <a:xfrm>
            <a:off x="773742" y="437067"/>
            <a:ext cx="8141658" cy="763083"/>
            <a:chOff x="762088" y="54339"/>
            <a:chExt cx="8055335" cy="763083"/>
          </a:xfrm>
        </p:grpSpPr>
        <p:sp>
          <p:nvSpPr>
            <p:cNvPr id="1222" name="Google Shape;1222;p31"/>
            <p:cNvSpPr/>
            <p:nvPr/>
          </p:nvSpPr>
          <p:spPr>
            <a:xfrm>
              <a:off x="762088" y="54339"/>
              <a:ext cx="8055335" cy="763083"/>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223" name="Google Shape;1223;p31"/>
            <p:cNvSpPr txBox="1"/>
            <p:nvPr/>
          </p:nvSpPr>
          <p:spPr>
            <a:xfrm>
              <a:off x="1101963" y="80261"/>
              <a:ext cx="7715460" cy="6937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hammer of mass 500 g, moving at 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strikes a nail. The nail stops the hammer in a very short time of 0.01 s. What is the force of the nail on the hammer?</a:t>
              </a:r>
              <a:endParaRPr b="0" i="0" sz="1400" u="none" cap="none" strike="noStrike">
                <a:solidFill>
                  <a:srgbClr val="000000"/>
                </a:solidFill>
                <a:latin typeface="Arial"/>
                <a:ea typeface="Arial"/>
                <a:cs typeface="Arial"/>
                <a:sym typeface="Arial"/>
              </a:endParaRPr>
            </a:p>
          </p:txBody>
        </p:sp>
      </p:grpSp>
      <p:grpSp>
        <p:nvGrpSpPr>
          <p:cNvPr id="1224" name="Google Shape;1224;p31"/>
          <p:cNvGrpSpPr/>
          <p:nvPr/>
        </p:nvGrpSpPr>
        <p:grpSpPr>
          <a:xfrm>
            <a:off x="426720" y="492218"/>
            <a:ext cx="640080" cy="640080"/>
            <a:chOff x="4953000" y="3718491"/>
            <a:chExt cx="640080" cy="640080"/>
          </a:xfrm>
        </p:grpSpPr>
        <p:sp>
          <p:nvSpPr>
            <p:cNvPr id="1225" name="Google Shape;1225;p31"/>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6" name="Google Shape;1226;p31"/>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5</a:t>
              </a:r>
              <a:endParaRPr b="0" i="0" sz="1400" u="none" cap="none" strike="noStrike">
                <a:solidFill>
                  <a:srgbClr val="000000"/>
                </a:solidFill>
                <a:latin typeface="Arial"/>
                <a:ea typeface="Arial"/>
                <a:cs typeface="Arial"/>
                <a:sym typeface="Arial"/>
              </a:endParaRPr>
            </a:p>
          </p:txBody>
        </p:sp>
      </p:grpSp>
      <p:sp>
        <p:nvSpPr>
          <p:cNvPr id="1227" name="Google Shape;1227;p31"/>
          <p:cNvSpPr/>
          <p:nvPr/>
        </p:nvSpPr>
        <p:spPr>
          <a:xfrm>
            <a:off x="234899" y="3575412"/>
            <a:ext cx="8708114" cy="754947"/>
          </a:xfrm>
          <a:prstGeom prst="cube">
            <a:avLst>
              <a:gd fmla="val 25000"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228" name="Google Shape;1228;p31"/>
          <p:cNvPicPr preferRelativeResize="0"/>
          <p:nvPr/>
        </p:nvPicPr>
        <p:blipFill rotWithShape="1">
          <a:blip r:embed="rId3">
            <a:alphaModFix/>
          </a:blip>
          <a:srcRect b="0" l="0" r="0" t="0"/>
          <a:stretch/>
        </p:blipFill>
        <p:spPr>
          <a:xfrm>
            <a:off x="2024414" y="2553150"/>
            <a:ext cx="261586" cy="1135424"/>
          </a:xfrm>
          <a:prstGeom prst="rect">
            <a:avLst/>
          </a:prstGeom>
          <a:noFill/>
          <a:ln>
            <a:noFill/>
          </a:ln>
        </p:spPr>
      </p:pic>
      <p:grpSp>
        <p:nvGrpSpPr>
          <p:cNvPr id="1229" name="Google Shape;1229;p31"/>
          <p:cNvGrpSpPr/>
          <p:nvPr/>
        </p:nvGrpSpPr>
        <p:grpSpPr>
          <a:xfrm>
            <a:off x="533400" y="1230525"/>
            <a:ext cx="1953500" cy="358617"/>
            <a:chOff x="6403410" y="2213040"/>
            <a:chExt cx="1953500" cy="358617"/>
          </a:xfrm>
        </p:grpSpPr>
        <p:sp>
          <p:nvSpPr>
            <p:cNvPr id="1230" name="Google Shape;1230;p31"/>
            <p:cNvSpPr/>
            <p:nvPr/>
          </p:nvSpPr>
          <p:spPr>
            <a:xfrm>
              <a:off x="6403410" y="2213040"/>
              <a:ext cx="1953500" cy="358617"/>
            </a:xfrm>
            <a:prstGeom prst="wedgeRoundRectCallout">
              <a:avLst>
                <a:gd fmla="val 19838" name="adj1"/>
                <a:gd fmla="val 82354"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231" name="Google Shape;1231;p31"/>
            <p:cNvSpPr/>
            <p:nvPr/>
          </p:nvSpPr>
          <p:spPr>
            <a:xfrm>
              <a:off x="6441256" y="2222565"/>
              <a:ext cx="17988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Mass (m)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chemeClr val="dk1"/>
                  </a:solidFill>
                  <a:latin typeface="Book Antiqua"/>
                  <a:ea typeface="Book Antiqua"/>
                  <a:cs typeface="Book Antiqua"/>
                  <a:sym typeface="Book Antiqua"/>
                </a:rPr>
                <a:t>500 g</a:t>
              </a:r>
              <a:endParaRPr b="1" i="0" sz="1600" u="none" cap="none" strike="noStrike">
                <a:solidFill>
                  <a:schemeClr val="dk1"/>
                </a:solidFill>
                <a:latin typeface="Book Antiqua"/>
                <a:ea typeface="Book Antiqua"/>
                <a:cs typeface="Book Antiqua"/>
                <a:sym typeface="Book Antiqua"/>
              </a:endParaRPr>
            </a:p>
          </p:txBody>
        </p:sp>
      </p:grpSp>
      <p:grpSp>
        <p:nvGrpSpPr>
          <p:cNvPr id="1232" name="Google Shape;1232;p31"/>
          <p:cNvGrpSpPr/>
          <p:nvPr/>
        </p:nvGrpSpPr>
        <p:grpSpPr>
          <a:xfrm>
            <a:off x="234899" y="1255438"/>
            <a:ext cx="2889910" cy="358617"/>
            <a:chOff x="6403409" y="2213040"/>
            <a:chExt cx="2889910" cy="358617"/>
          </a:xfrm>
        </p:grpSpPr>
        <p:sp>
          <p:nvSpPr>
            <p:cNvPr id="1233" name="Google Shape;1233;p31"/>
            <p:cNvSpPr/>
            <p:nvPr/>
          </p:nvSpPr>
          <p:spPr>
            <a:xfrm>
              <a:off x="6403409" y="2213040"/>
              <a:ext cx="2796794" cy="358617"/>
            </a:xfrm>
            <a:prstGeom prst="wedgeRoundRectCallout">
              <a:avLst>
                <a:gd fmla="val 7578" name="adj1"/>
                <a:gd fmla="val 107144"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234" name="Google Shape;1234;p31"/>
            <p:cNvSpPr/>
            <p:nvPr/>
          </p:nvSpPr>
          <p:spPr>
            <a:xfrm>
              <a:off x="6441256" y="2222565"/>
              <a:ext cx="28520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Initial Velocity (u)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chemeClr val="dk1"/>
                  </a:solidFill>
                  <a:latin typeface="Book Antiqua"/>
                  <a:ea typeface="Book Antiqua"/>
                  <a:cs typeface="Book Antiqua"/>
                  <a:sym typeface="Book Antiqua"/>
                </a:rPr>
                <a:t>50 ms</a:t>
              </a:r>
              <a:r>
                <a:rPr b="1" baseline="30000" i="0" lang="en-US" sz="1600" u="none" cap="none" strike="noStrike">
                  <a:solidFill>
                    <a:schemeClr val="dk1"/>
                  </a:solidFill>
                  <a:latin typeface="Book Antiqua"/>
                  <a:ea typeface="Book Antiqua"/>
                  <a:cs typeface="Book Antiqua"/>
                  <a:sym typeface="Book Antiqua"/>
                </a:rPr>
                <a:t>-1</a:t>
              </a:r>
              <a:endParaRPr b="1" i="0" sz="1600" u="none" cap="none" strike="noStrike">
                <a:solidFill>
                  <a:schemeClr val="dk1"/>
                </a:solidFill>
                <a:latin typeface="Book Antiqua"/>
                <a:ea typeface="Book Antiqua"/>
                <a:cs typeface="Book Antiqua"/>
                <a:sym typeface="Book Antiqua"/>
              </a:endParaRPr>
            </a:p>
          </p:txBody>
        </p:sp>
      </p:grpSp>
      <p:grpSp>
        <p:nvGrpSpPr>
          <p:cNvPr id="1235" name="Google Shape;1235;p31"/>
          <p:cNvGrpSpPr/>
          <p:nvPr/>
        </p:nvGrpSpPr>
        <p:grpSpPr>
          <a:xfrm>
            <a:off x="2499600" y="2364533"/>
            <a:ext cx="1841671" cy="358617"/>
            <a:chOff x="6403409" y="2213040"/>
            <a:chExt cx="1841671" cy="358617"/>
          </a:xfrm>
        </p:grpSpPr>
        <p:sp>
          <p:nvSpPr>
            <p:cNvPr id="1236" name="Google Shape;1236;p31"/>
            <p:cNvSpPr/>
            <p:nvPr/>
          </p:nvSpPr>
          <p:spPr>
            <a:xfrm>
              <a:off x="6403409" y="2213040"/>
              <a:ext cx="1841671" cy="358617"/>
            </a:xfrm>
            <a:prstGeom prst="wedgeRoundRectCallout">
              <a:avLst>
                <a:gd fmla="val -63603" name="adj1"/>
                <a:gd fmla="val 11526"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237" name="Google Shape;1237;p31"/>
            <p:cNvSpPr/>
            <p:nvPr/>
          </p:nvSpPr>
          <p:spPr>
            <a:xfrm>
              <a:off x="6441256" y="2222565"/>
              <a:ext cx="16626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Time (t)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chemeClr val="dk1"/>
                  </a:solidFill>
                  <a:latin typeface="Book Antiqua"/>
                  <a:ea typeface="Book Antiqua"/>
                  <a:cs typeface="Book Antiqua"/>
                  <a:sym typeface="Book Antiqua"/>
                </a:rPr>
                <a:t>0.01 s</a:t>
              </a:r>
              <a:endParaRPr b="1" i="0" sz="1600" u="none" cap="none" strike="noStrike">
                <a:solidFill>
                  <a:schemeClr val="dk1"/>
                </a:solidFill>
                <a:latin typeface="Book Antiqua"/>
                <a:ea typeface="Book Antiqua"/>
                <a:cs typeface="Book Antiqua"/>
                <a:sym typeface="Book Antiqua"/>
              </a:endParaRPr>
            </a:p>
          </p:txBody>
        </p:sp>
      </p:grpSp>
      <p:pic>
        <p:nvPicPr>
          <p:cNvPr descr="Image result for hammer clipart png" id="1238" name="Google Shape;1238;p31"/>
          <p:cNvPicPr preferRelativeResize="0"/>
          <p:nvPr/>
        </p:nvPicPr>
        <p:blipFill rotWithShape="1">
          <a:blip r:embed="rId4">
            <a:alphaModFix/>
          </a:blip>
          <a:srcRect b="0" l="0" r="0" t="0"/>
          <a:stretch/>
        </p:blipFill>
        <p:spPr>
          <a:xfrm flipH="1" rot="-5400000">
            <a:off x="395184" y="1917161"/>
            <a:ext cx="1741708" cy="1091470"/>
          </a:xfrm>
          <a:prstGeom prst="rect">
            <a:avLst/>
          </a:prstGeom>
          <a:noFill/>
          <a:ln>
            <a:noFill/>
          </a:ln>
        </p:spPr>
      </p:pic>
      <p:grpSp>
        <p:nvGrpSpPr>
          <p:cNvPr id="1239" name="Google Shape;1239;p31"/>
          <p:cNvGrpSpPr/>
          <p:nvPr/>
        </p:nvGrpSpPr>
        <p:grpSpPr>
          <a:xfrm>
            <a:off x="2286000" y="1978768"/>
            <a:ext cx="2614193" cy="358617"/>
            <a:chOff x="6403409" y="2213040"/>
            <a:chExt cx="2614193" cy="358617"/>
          </a:xfrm>
        </p:grpSpPr>
        <p:sp>
          <p:nvSpPr>
            <p:cNvPr id="1240" name="Google Shape;1240;p31"/>
            <p:cNvSpPr/>
            <p:nvPr/>
          </p:nvSpPr>
          <p:spPr>
            <a:xfrm>
              <a:off x="6403409" y="2213040"/>
              <a:ext cx="2614193" cy="358617"/>
            </a:xfrm>
            <a:prstGeom prst="wedgeRoundRectCallout">
              <a:avLst>
                <a:gd fmla="val -54633" name="adj1"/>
                <a:gd fmla="val 54023"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241" name="Google Shape;1241;p31"/>
            <p:cNvSpPr/>
            <p:nvPr/>
          </p:nvSpPr>
          <p:spPr>
            <a:xfrm>
              <a:off x="6441256" y="2222565"/>
              <a:ext cx="25763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Final Velocity (v)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chemeClr val="dk1"/>
                  </a:solidFill>
                  <a:latin typeface="Book Antiqua"/>
                  <a:ea typeface="Book Antiqua"/>
                  <a:cs typeface="Book Antiqua"/>
                  <a:sym typeface="Book Antiqua"/>
                </a:rPr>
                <a:t>0 ms</a:t>
              </a:r>
              <a:r>
                <a:rPr b="1" baseline="30000" i="0" lang="en-US" sz="1600" u="none" cap="none" strike="noStrike">
                  <a:solidFill>
                    <a:schemeClr val="dk1"/>
                  </a:solidFill>
                  <a:latin typeface="Book Antiqua"/>
                  <a:ea typeface="Book Antiqua"/>
                  <a:cs typeface="Book Antiqua"/>
                  <a:sym typeface="Book Antiqua"/>
                </a:rPr>
                <a:t>-1</a:t>
              </a:r>
              <a:endParaRPr b="1" i="0" sz="1600" u="none" cap="none" strike="noStrike">
                <a:solidFill>
                  <a:schemeClr val="dk1"/>
                </a:solidFill>
                <a:latin typeface="Book Antiqua"/>
                <a:ea typeface="Book Antiqua"/>
                <a:cs typeface="Book Antiqua"/>
                <a:sym typeface="Book Antiqua"/>
              </a:endParaRPr>
            </a:p>
          </p:txBody>
        </p:sp>
      </p:grpSp>
      <p:grpSp>
        <p:nvGrpSpPr>
          <p:cNvPr id="1242" name="Google Shape;1242;p31"/>
          <p:cNvGrpSpPr/>
          <p:nvPr/>
        </p:nvGrpSpPr>
        <p:grpSpPr>
          <a:xfrm>
            <a:off x="2286001" y="2022953"/>
            <a:ext cx="1346218" cy="358617"/>
            <a:chOff x="6403410" y="2213040"/>
            <a:chExt cx="1346218" cy="358617"/>
          </a:xfrm>
        </p:grpSpPr>
        <p:sp>
          <p:nvSpPr>
            <p:cNvPr id="1243" name="Google Shape;1243;p31"/>
            <p:cNvSpPr/>
            <p:nvPr/>
          </p:nvSpPr>
          <p:spPr>
            <a:xfrm>
              <a:off x="6403410" y="2213040"/>
              <a:ext cx="1346218" cy="358617"/>
            </a:xfrm>
            <a:prstGeom prst="wedgeRoundRectCallout">
              <a:avLst>
                <a:gd fmla="val -63603" name="adj1"/>
                <a:gd fmla="val 11526"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244" name="Google Shape;1244;p31"/>
            <p:cNvSpPr/>
            <p:nvPr/>
          </p:nvSpPr>
          <p:spPr>
            <a:xfrm>
              <a:off x="6441256" y="2222565"/>
              <a:ext cx="130837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Force (F)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chemeClr val="dk1"/>
                  </a:solidFill>
                  <a:latin typeface="Book Antiqua"/>
                  <a:ea typeface="Book Antiqua"/>
                  <a:cs typeface="Book Antiqua"/>
                  <a:sym typeface="Book Antiqua"/>
                </a:rPr>
                <a:t>?</a:t>
              </a:r>
              <a:endParaRPr b="1" i="0" sz="1600" u="none" cap="none" strike="noStrike">
                <a:solidFill>
                  <a:schemeClr val="dk1"/>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24"/>
                                        </p:tgtEl>
                                        <p:attrNameLst>
                                          <p:attrName>style.visibility</p:attrName>
                                        </p:attrNameLst>
                                      </p:cBhvr>
                                      <p:to>
                                        <p:strVal val="visible"/>
                                      </p:to>
                                    </p:set>
                                    <p:anim calcmode="lin" valueType="num">
                                      <p:cBhvr additive="base">
                                        <p:cTn dur="500"/>
                                        <p:tgtEl>
                                          <p:spTgt spid="122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5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38"/>
                                        </p:tgtEl>
                                        <p:attrNameLst>
                                          <p:attrName>style.visibility</p:attrName>
                                        </p:attrNameLst>
                                      </p:cBhvr>
                                      <p:to>
                                        <p:strVal val="visible"/>
                                      </p:to>
                                    </p:set>
                                    <p:animEffect filter="fade" transition="in">
                                      <p:cBhvr>
                                        <p:cTn dur="500"/>
                                        <p:tgtEl>
                                          <p:spTgt spid="1238"/>
                                        </p:tgtEl>
                                      </p:cBhvr>
                                    </p:animEffec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par>
                                <p:cTn fill="hold" nodeType="with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9"/>
                                        </p:tgtEl>
                                        <p:attrNameLst>
                                          <p:attrName>style.visibility</p:attrName>
                                        </p:attrNameLst>
                                      </p:cBhvr>
                                      <p:to>
                                        <p:strVal val="visible"/>
                                      </p:to>
                                    </p:set>
                                    <p:animEffect filter="fade" transition="in">
                                      <p:cBhvr>
                                        <p:cTn dur="500"/>
                                        <p:tgtEl>
                                          <p:spTgt spid="1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29"/>
                                        </p:tgtEl>
                                      </p:cBhvr>
                                    </p:animEffect>
                                    <p:set>
                                      <p:cBhvr>
                                        <p:cTn dur="1" fill="hold">
                                          <p:stCondLst>
                                            <p:cond delay="500"/>
                                          </p:stCondLst>
                                        </p:cTn>
                                        <p:tgtEl>
                                          <p:spTgt spid="12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500"/>
                                        <p:tgtEl>
                                          <p:spTgt spid="1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1238"/>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500"/>
                                        <p:tgtEl>
                                          <p:spTgt spid="1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32"/>
                                        </p:tgtEl>
                                      </p:cBhvr>
                                    </p:animEffect>
                                    <p:set>
                                      <p:cBhvr>
                                        <p:cTn dur="1" fill="hold">
                                          <p:stCondLst>
                                            <p:cond delay="500"/>
                                          </p:stCondLst>
                                        </p:cTn>
                                        <p:tgtEl>
                                          <p:spTgt spid="12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239"/>
                                        </p:tgtEl>
                                      </p:cBhvr>
                                    </p:animEffect>
                                    <p:set>
                                      <p:cBhvr>
                                        <p:cTn dur="1" fill="hold">
                                          <p:stCondLst>
                                            <p:cond delay="500"/>
                                          </p:stCondLst>
                                        </p:cTn>
                                        <p:tgtEl>
                                          <p:spTgt spid="123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35"/>
                                        </p:tgtEl>
                                        <p:attrNameLst>
                                          <p:attrName>style.visibility</p:attrName>
                                        </p:attrNameLst>
                                      </p:cBhvr>
                                      <p:to>
                                        <p:strVal val="visible"/>
                                      </p:to>
                                    </p:set>
                                    <p:animEffect filter="fade" transition="in">
                                      <p:cBhvr>
                                        <p:cTn dur="500"/>
                                        <p:tgtEl>
                                          <p:spTgt spid="1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235"/>
                                        </p:tgtEl>
                                      </p:cBhvr>
                                    </p:animEffect>
                                    <p:set>
                                      <p:cBhvr>
                                        <p:cTn dur="1" fill="hold">
                                          <p:stCondLst>
                                            <p:cond delay="500"/>
                                          </p:stCondLst>
                                        </p:cTn>
                                        <p:tgtEl>
                                          <p:spTgt spid="12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500"/>
                                        <p:tgtEl>
                                          <p:spTgt spid="1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grpSp>
        <p:nvGrpSpPr>
          <p:cNvPr id="1249" name="Google Shape;1249;p32"/>
          <p:cNvGrpSpPr/>
          <p:nvPr/>
        </p:nvGrpSpPr>
        <p:grpSpPr>
          <a:xfrm>
            <a:off x="773742" y="284667"/>
            <a:ext cx="8141658" cy="763083"/>
            <a:chOff x="762088" y="54339"/>
            <a:chExt cx="8055335" cy="763083"/>
          </a:xfrm>
        </p:grpSpPr>
        <p:sp>
          <p:nvSpPr>
            <p:cNvPr id="1250" name="Google Shape;1250;p32"/>
            <p:cNvSpPr/>
            <p:nvPr/>
          </p:nvSpPr>
          <p:spPr>
            <a:xfrm>
              <a:off x="762088" y="54339"/>
              <a:ext cx="8055335" cy="763083"/>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251" name="Google Shape;1251;p32"/>
            <p:cNvSpPr txBox="1"/>
            <p:nvPr/>
          </p:nvSpPr>
          <p:spPr>
            <a:xfrm>
              <a:off x="1101963" y="80261"/>
              <a:ext cx="7715460" cy="69371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hammer of mass 500 g, moving at 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strikes a nail. The nail stops the hammer in a very short time of 0.01 s. What is the force of the nail on the hammer?</a:t>
              </a:r>
              <a:endParaRPr b="0" i="0" sz="1400" u="none" cap="none" strike="noStrike">
                <a:solidFill>
                  <a:srgbClr val="000000"/>
                </a:solidFill>
                <a:latin typeface="Arial"/>
                <a:ea typeface="Arial"/>
                <a:cs typeface="Arial"/>
                <a:sym typeface="Arial"/>
              </a:endParaRPr>
            </a:p>
          </p:txBody>
        </p:sp>
      </p:grpSp>
      <p:grpSp>
        <p:nvGrpSpPr>
          <p:cNvPr id="1252" name="Google Shape;1252;p32"/>
          <p:cNvGrpSpPr/>
          <p:nvPr/>
        </p:nvGrpSpPr>
        <p:grpSpPr>
          <a:xfrm>
            <a:off x="426720" y="339818"/>
            <a:ext cx="640080" cy="640080"/>
            <a:chOff x="4953000" y="3718491"/>
            <a:chExt cx="640080" cy="640080"/>
          </a:xfrm>
        </p:grpSpPr>
        <p:sp>
          <p:nvSpPr>
            <p:cNvPr id="1253" name="Google Shape;1253;p3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4" name="Google Shape;1254;p32"/>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5</a:t>
              </a:r>
              <a:endParaRPr b="0" i="0" sz="1400" u="none" cap="none" strike="noStrike">
                <a:solidFill>
                  <a:srgbClr val="000000"/>
                </a:solidFill>
                <a:latin typeface="Arial"/>
                <a:ea typeface="Arial"/>
                <a:cs typeface="Arial"/>
                <a:sym typeface="Arial"/>
              </a:endParaRPr>
            </a:p>
          </p:txBody>
        </p:sp>
      </p:grpSp>
      <p:sp>
        <p:nvSpPr>
          <p:cNvPr id="1255" name="Google Shape;1255;p32"/>
          <p:cNvSpPr/>
          <p:nvPr/>
        </p:nvSpPr>
        <p:spPr>
          <a:xfrm>
            <a:off x="522006" y="1116435"/>
            <a:ext cx="931922" cy="302763"/>
          </a:xfrm>
          <a:prstGeom prst="roundRect">
            <a:avLst>
              <a:gd fmla="val 16667" name="adj"/>
            </a:avLst>
          </a:prstGeom>
          <a:gradFill>
            <a:gsLst>
              <a:gs pos="0">
                <a:srgbClr val="FFA7E2"/>
              </a:gs>
              <a:gs pos="49000">
                <a:srgbClr val="FFECF9"/>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1256" name="Google Shape;1256;p32"/>
          <p:cNvSpPr/>
          <p:nvPr/>
        </p:nvSpPr>
        <p:spPr>
          <a:xfrm>
            <a:off x="1377950" y="1098539"/>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t>
            </a:r>
            <a:endParaRPr b="1" baseline="-25000" i="0" sz="1600" u="none" cap="none" strike="noStrike">
              <a:solidFill>
                <a:srgbClr val="0000CC"/>
              </a:solidFill>
              <a:latin typeface="Book Antiqua"/>
              <a:ea typeface="Book Antiqua"/>
              <a:cs typeface="Book Antiqua"/>
              <a:sym typeface="Book Antiqua"/>
            </a:endParaRPr>
          </a:p>
        </p:txBody>
      </p:sp>
      <p:sp>
        <p:nvSpPr>
          <p:cNvPr id="1257" name="Google Shape;1257;p32"/>
          <p:cNvSpPr/>
          <p:nvPr/>
        </p:nvSpPr>
        <p:spPr>
          <a:xfrm>
            <a:off x="1789913" y="1098539"/>
            <a:ext cx="9364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500 g</a:t>
            </a:r>
            <a:endParaRPr b="1" i="0" sz="1600" u="none" cap="none" strike="noStrike">
              <a:solidFill>
                <a:srgbClr val="0000CC"/>
              </a:solidFill>
              <a:latin typeface="Book Antiqua"/>
              <a:ea typeface="Book Antiqua"/>
              <a:cs typeface="Book Antiqua"/>
              <a:sym typeface="Book Antiqua"/>
            </a:endParaRPr>
          </a:p>
        </p:txBody>
      </p:sp>
      <p:sp>
        <p:nvSpPr>
          <p:cNvPr id="1258" name="Google Shape;1258;p32"/>
          <p:cNvSpPr/>
          <p:nvPr/>
        </p:nvSpPr>
        <p:spPr>
          <a:xfrm>
            <a:off x="2726388" y="112990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grpSp>
        <p:nvGrpSpPr>
          <p:cNvPr id="1259" name="Google Shape;1259;p32"/>
          <p:cNvGrpSpPr/>
          <p:nvPr/>
        </p:nvGrpSpPr>
        <p:grpSpPr>
          <a:xfrm>
            <a:off x="2953747" y="971027"/>
            <a:ext cx="618716" cy="656306"/>
            <a:chOff x="4081300" y="2614038"/>
            <a:chExt cx="618716" cy="656306"/>
          </a:xfrm>
        </p:grpSpPr>
        <p:sp>
          <p:nvSpPr>
            <p:cNvPr id="1260" name="Google Shape;1260;p32"/>
            <p:cNvSpPr txBox="1"/>
            <p:nvPr/>
          </p:nvSpPr>
          <p:spPr>
            <a:xfrm>
              <a:off x="4109424" y="2614038"/>
              <a:ext cx="5624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500 </a:t>
              </a:r>
              <a:endParaRPr b="1" baseline="-25000" i="0" sz="1600" u="none" cap="none" strike="noStrike">
                <a:solidFill>
                  <a:srgbClr val="0000CC"/>
                </a:solidFill>
                <a:latin typeface="Book Antiqua"/>
                <a:ea typeface="Book Antiqua"/>
                <a:cs typeface="Book Antiqua"/>
                <a:sym typeface="Book Antiqua"/>
              </a:endParaRPr>
            </a:p>
          </p:txBody>
        </p:sp>
        <p:sp>
          <p:nvSpPr>
            <p:cNvPr id="1261" name="Google Shape;1261;p32"/>
            <p:cNvSpPr txBox="1"/>
            <p:nvPr/>
          </p:nvSpPr>
          <p:spPr>
            <a:xfrm>
              <a:off x="4081300" y="2931790"/>
              <a:ext cx="61871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1000 </a:t>
              </a:r>
              <a:endParaRPr b="1" baseline="-25000" i="0" sz="1600" u="none" cap="none" strike="noStrike">
                <a:solidFill>
                  <a:srgbClr val="0000CC"/>
                </a:solidFill>
                <a:latin typeface="Book Antiqua"/>
                <a:ea typeface="Book Antiqua"/>
                <a:cs typeface="Book Antiqua"/>
                <a:sym typeface="Book Antiqua"/>
              </a:endParaRPr>
            </a:p>
          </p:txBody>
        </p:sp>
        <p:cxnSp>
          <p:nvCxnSpPr>
            <p:cNvPr id="1262" name="Google Shape;1262;p32"/>
            <p:cNvCxnSpPr/>
            <p:nvPr/>
          </p:nvCxnSpPr>
          <p:spPr>
            <a:xfrm>
              <a:off x="4170045" y="2942191"/>
              <a:ext cx="441227" cy="0"/>
            </a:xfrm>
            <a:prstGeom prst="straightConnector1">
              <a:avLst/>
            </a:prstGeom>
            <a:noFill/>
            <a:ln cap="flat" cmpd="sng" w="19050">
              <a:solidFill>
                <a:srgbClr val="0000CC"/>
              </a:solidFill>
              <a:prstDash val="solid"/>
              <a:round/>
              <a:headEnd len="sm" w="sm" type="none"/>
              <a:tailEnd len="sm" w="sm" type="none"/>
            </a:ln>
          </p:spPr>
        </p:cxnSp>
      </p:grpSp>
      <p:sp>
        <p:nvSpPr>
          <p:cNvPr id="1263" name="Google Shape;1263;p32"/>
          <p:cNvSpPr/>
          <p:nvPr/>
        </p:nvSpPr>
        <p:spPr>
          <a:xfrm>
            <a:off x="1792266" y="1504950"/>
            <a:ext cx="10102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0.5 kg</a:t>
            </a:r>
            <a:endParaRPr b="1" i="0" sz="1600" u="none" cap="none" strike="noStrike">
              <a:solidFill>
                <a:srgbClr val="0000CC"/>
              </a:solidFill>
              <a:latin typeface="Book Antiqua"/>
              <a:ea typeface="Book Antiqua"/>
              <a:cs typeface="Book Antiqua"/>
              <a:sym typeface="Book Antiqua"/>
            </a:endParaRPr>
          </a:p>
        </p:txBody>
      </p:sp>
      <p:sp>
        <p:nvSpPr>
          <p:cNvPr id="1264" name="Google Shape;1264;p32"/>
          <p:cNvSpPr/>
          <p:nvPr/>
        </p:nvSpPr>
        <p:spPr>
          <a:xfrm>
            <a:off x="1384598" y="1809750"/>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u</a:t>
            </a:r>
            <a:endParaRPr b="1" baseline="-25000" i="0" sz="1600" u="none" cap="none" strike="noStrike">
              <a:solidFill>
                <a:srgbClr val="0000CC"/>
              </a:solidFill>
              <a:latin typeface="Book Antiqua"/>
              <a:ea typeface="Book Antiqua"/>
              <a:cs typeface="Book Antiqua"/>
              <a:sym typeface="Book Antiqua"/>
            </a:endParaRPr>
          </a:p>
        </p:txBody>
      </p:sp>
      <p:sp>
        <p:nvSpPr>
          <p:cNvPr id="1265" name="Google Shape;1265;p32"/>
          <p:cNvSpPr/>
          <p:nvPr/>
        </p:nvSpPr>
        <p:spPr>
          <a:xfrm>
            <a:off x="1796561" y="1809750"/>
            <a:ext cx="113204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50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1266" name="Google Shape;1266;p32"/>
          <p:cNvSpPr/>
          <p:nvPr/>
        </p:nvSpPr>
        <p:spPr>
          <a:xfrm>
            <a:off x="1371600" y="2114550"/>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a:t>
            </a:r>
            <a:endParaRPr b="1" baseline="-25000" i="0" sz="1600" u="none" cap="none" strike="noStrike">
              <a:solidFill>
                <a:srgbClr val="0000CC"/>
              </a:solidFill>
              <a:latin typeface="Book Antiqua"/>
              <a:ea typeface="Book Antiqua"/>
              <a:cs typeface="Book Antiqua"/>
              <a:sym typeface="Book Antiqua"/>
            </a:endParaRPr>
          </a:p>
        </p:txBody>
      </p:sp>
      <p:sp>
        <p:nvSpPr>
          <p:cNvPr id="1267" name="Google Shape;1267;p32"/>
          <p:cNvSpPr/>
          <p:nvPr/>
        </p:nvSpPr>
        <p:spPr>
          <a:xfrm>
            <a:off x="1783563" y="2114550"/>
            <a:ext cx="9653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0.01 s</a:t>
            </a:r>
            <a:endParaRPr b="1" baseline="30000" i="0" sz="1600" u="none" cap="none" strike="noStrike">
              <a:solidFill>
                <a:srgbClr val="0000CC"/>
              </a:solidFill>
              <a:latin typeface="Book Antiqua"/>
              <a:ea typeface="Book Antiqua"/>
              <a:cs typeface="Book Antiqua"/>
              <a:sym typeface="Book Antiqua"/>
            </a:endParaRPr>
          </a:p>
        </p:txBody>
      </p:sp>
      <p:sp>
        <p:nvSpPr>
          <p:cNvPr id="1268" name="Google Shape;1268;p32"/>
          <p:cNvSpPr/>
          <p:nvPr/>
        </p:nvSpPr>
        <p:spPr>
          <a:xfrm>
            <a:off x="1379265" y="2419350"/>
            <a:ext cx="4631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a:t>
            </a:r>
            <a:endParaRPr b="1" baseline="-25000" i="0" sz="1600" u="none" cap="none" strike="noStrike">
              <a:solidFill>
                <a:srgbClr val="0000CC"/>
              </a:solidFill>
              <a:latin typeface="Book Antiqua"/>
              <a:ea typeface="Book Antiqua"/>
              <a:cs typeface="Book Antiqua"/>
              <a:sym typeface="Book Antiqua"/>
            </a:endParaRPr>
          </a:p>
        </p:txBody>
      </p:sp>
      <p:sp>
        <p:nvSpPr>
          <p:cNvPr id="1269" name="Google Shape;1269;p32"/>
          <p:cNvSpPr/>
          <p:nvPr/>
        </p:nvSpPr>
        <p:spPr>
          <a:xfrm>
            <a:off x="1791228" y="2419350"/>
            <a:ext cx="10294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1270" name="Google Shape;1270;p32"/>
          <p:cNvSpPr/>
          <p:nvPr/>
        </p:nvSpPr>
        <p:spPr>
          <a:xfrm>
            <a:off x="493431" y="2818247"/>
            <a:ext cx="1145882" cy="253368"/>
          </a:xfrm>
          <a:prstGeom prst="roundRect">
            <a:avLst>
              <a:gd fmla="val 16667" name="adj"/>
            </a:avLst>
          </a:prstGeom>
          <a:gradFill>
            <a:gsLst>
              <a:gs pos="0">
                <a:srgbClr val="FFCC66"/>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1271" name="Google Shape;1271;p32"/>
          <p:cNvSpPr/>
          <p:nvPr/>
        </p:nvSpPr>
        <p:spPr>
          <a:xfrm>
            <a:off x="1482367" y="2800350"/>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F</a:t>
            </a:r>
            <a:endParaRPr b="1" baseline="-25000" i="0" sz="1600" u="none" cap="none" strike="noStrike">
              <a:solidFill>
                <a:srgbClr val="0000CC"/>
              </a:solidFill>
              <a:latin typeface="Book Antiqua"/>
              <a:ea typeface="Book Antiqua"/>
              <a:cs typeface="Book Antiqua"/>
              <a:sym typeface="Book Antiqua"/>
            </a:endParaRPr>
          </a:p>
        </p:txBody>
      </p:sp>
      <p:sp>
        <p:nvSpPr>
          <p:cNvPr id="1272" name="Google Shape;1272;p32"/>
          <p:cNvSpPr/>
          <p:nvPr/>
        </p:nvSpPr>
        <p:spPr>
          <a:xfrm>
            <a:off x="1796624" y="2800350"/>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25000" i="0" sz="1600" u="none" cap="none" strike="noStrike">
              <a:solidFill>
                <a:srgbClr val="0000CC"/>
              </a:solidFill>
              <a:latin typeface="Book Antiqua"/>
              <a:ea typeface="Book Antiqua"/>
              <a:cs typeface="Book Antiqua"/>
              <a:sym typeface="Book Antiqua"/>
            </a:endParaRPr>
          </a:p>
        </p:txBody>
      </p:sp>
      <p:sp>
        <p:nvSpPr>
          <p:cNvPr id="1273" name="Google Shape;1273;p32"/>
          <p:cNvSpPr txBox="1"/>
          <p:nvPr/>
        </p:nvSpPr>
        <p:spPr>
          <a:xfrm>
            <a:off x="1904113" y="3187826"/>
            <a:ext cx="53415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  =</a:t>
            </a:r>
            <a:endParaRPr b="1" i="0" sz="1600" u="none" cap="none" strike="noStrike">
              <a:solidFill>
                <a:srgbClr val="C00000"/>
              </a:solidFill>
              <a:latin typeface="Book Antiqua"/>
              <a:ea typeface="Book Antiqua"/>
              <a:cs typeface="Book Antiqua"/>
              <a:sym typeface="Book Antiqua"/>
            </a:endParaRPr>
          </a:p>
        </p:txBody>
      </p:sp>
      <p:sp>
        <p:nvSpPr>
          <p:cNvPr id="1274" name="Google Shape;1274;p32"/>
          <p:cNvSpPr txBox="1"/>
          <p:nvPr/>
        </p:nvSpPr>
        <p:spPr>
          <a:xfrm>
            <a:off x="1573916" y="3187826"/>
            <a:ext cx="40131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(i)</a:t>
            </a:r>
            <a:endParaRPr b="1" i="0" sz="1600" u="none" cap="none" strike="noStrike">
              <a:solidFill>
                <a:srgbClr val="C00000"/>
              </a:solidFill>
              <a:latin typeface="Book Antiqua"/>
              <a:ea typeface="Book Antiqua"/>
              <a:cs typeface="Book Antiqua"/>
              <a:sym typeface="Book Antiqua"/>
            </a:endParaRPr>
          </a:p>
        </p:txBody>
      </p:sp>
      <p:sp>
        <p:nvSpPr>
          <p:cNvPr id="1275" name="Google Shape;1275;p32"/>
          <p:cNvSpPr txBox="1"/>
          <p:nvPr/>
        </p:nvSpPr>
        <p:spPr>
          <a:xfrm>
            <a:off x="1507487" y="3603687"/>
            <a:ext cx="53417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(ii)</a:t>
            </a:r>
            <a:endParaRPr b="1" i="0" sz="1600" u="none" cap="none" strike="noStrike">
              <a:solidFill>
                <a:srgbClr val="C00000"/>
              </a:solidFill>
              <a:latin typeface="Book Antiqua"/>
              <a:ea typeface="Book Antiqua"/>
              <a:cs typeface="Book Antiqua"/>
              <a:sym typeface="Book Antiqua"/>
            </a:endParaRPr>
          </a:p>
        </p:txBody>
      </p:sp>
      <p:grpSp>
        <p:nvGrpSpPr>
          <p:cNvPr id="1276" name="Google Shape;1276;p32"/>
          <p:cNvGrpSpPr/>
          <p:nvPr/>
        </p:nvGrpSpPr>
        <p:grpSpPr>
          <a:xfrm>
            <a:off x="2376977" y="3028950"/>
            <a:ext cx="618716" cy="656306"/>
            <a:chOff x="4081300" y="2614038"/>
            <a:chExt cx="618716" cy="656306"/>
          </a:xfrm>
        </p:grpSpPr>
        <p:sp>
          <p:nvSpPr>
            <p:cNvPr id="1277" name="Google Shape;1277;p32"/>
            <p:cNvSpPr txBox="1"/>
            <p:nvPr/>
          </p:nvSpPr>
          <p:spPr>
            <a:xfrm>
              <a:off x="4081300" y="2614038"/>
              <a:ext cx="61871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 - u</a:t>
              </a:r>
              <a:endParaRPr b="1" i="0" sz="1600" u="none" cap="none" strike="noStrike">
                <a:solidFill>
                  <a:srgbClr val="C00000"/>
                </a:solidFill>
                <a:latin typeface="Book Antiqua"/>
                <a:ea typeface="Book Antiqua"/>
                <a:cs typeface="Book Antiqua"/>
                <a:sym typeface="Book Antiqua"/>
              </a:endParaRPr>
            </a:p>
          </p:txBody>
        </p:sp>
        <p:sp>
          <p:nvSpPr>
            <p:cNvPr id="1278" name="Google Shape;1278;p32"/>
            <p:cNvSpPr txBox="1"/>
            <p:nvPr/>
          </p:nvSpPr>
          <p:spPr>
            <a:xfrm>
              <a:off x="4246341" y="2931790"/>
              <a:ext cx="28863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a:t>
              </a:r>
              <a:endParaRPr b="1" i="0" sz="1600" u="none" cap="none" strike="noStrike">
                <a:solidFill>
                  <a:srgbClr val="C00000"/>
                </a:solidFill>
                <a:latin typeface="Book Antiqua"/>
                <a:ea typeface="Book Antiqua"/>
                <a:cs typeface="Book Antiqua"/>
                <a:sym typeface="Book Antiqua"/>
              </a:endParaRPr>
            </a:p>
          </p:txBody>
        </p:sp>
        <p:cxnSp>
          <p:nvCxnSpPr>
            <p:cNvPr id="1279" name="Google Shape;1279;p32"/>
            <p:cNvCxnSpPr/>
            <p:nvPr/>
          </p:nvCxnSpPr>
          <p:spPr>
            <a:xfrm>
              <a:off x="4170045" y="2942191"/>
              <a:ext cx="441226" cy="0"/>
            </a:xfrm>
            <a:prstGeom prst="straightConnector1">
              <a:avLst/>
            </a:prstGeom>
            <a:noFill/>
            <a:ln cap="flat" cmpd="sng" w="19050">
              <a:solidFill>
                <a:srgbClr val="C00000"/>
              </a:solidFill>
              <a:prstDash val="solid"/>
              <a:round/>
              <a:headEnd len="sm" w="sm" type="none"/>
              <a:tailEnd len="sm" w="sm" type="none"/>
            </a:ln>
          </p:spPr>
        </p:cxnSp>
      </p:grpSp>
      <p:sp>
        <p:nvSpPr>
          <p:cNvPr id="1280" name="Google Shape;1280;p32"/>
          <p:cNvSpPr/>
          <p:nvPr/>
        </p:nvSpPr>
        <p:spPr>
          <a:xfrm>
            <a:off x="457200" y="3205722"/>
            <a:ext cx="1207874" cy="320658"/>
          </a:xfrm>
          <a:prstGeom prst="roundRect">
            <a:avLst>
              <a:gd fmla="val 16667" name="adj"/>
            </a:avLst>
          </a:prstGeom>
          <a:gradFill>
            <a:gsLst>
              <a:gs pos="0">
                <a:srgbClr val="97FDFF"/>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Formulae : </a:t>
            </a:r>
            <a:endParaRPr b="0" i="0" sz="1400" u="none" cap="none" strike="noStrike">
              <a:solidFill>
                <a:srgbClr val="000000"/>
              </a:solidFill>
              <a:latin typeface="Arial"/>
              <a:ea typeface="Arial"/>
              <a:cs typeface="Arial"/>
              <a:sym typeface="Arial"/>
            </a:endParaRPr>
          </a:p>
        </p:txBody>
      </p:sp>
      <p:sp>
        <p:nvSpPr>
          <p:cNvPr id="1281" name="Google Shape;1281;p32"/>
          <p:cNvSpPr/>
          <p:nvPr/>
        </p:nvSpPr>
        <p:spPr>
          <a:xfrm>
            <a:off x="1825930" y="3603687"/>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a:t>
            </a:r>
            <a:endParaRPr b="1" baseline="-25000" i="0" sz="1600" u="none" cap="none" strike="noStrike">
              <a:solidFill>
                <a:srgbClr val="C00000"/>
              </a:solidFill>
              <a:latin typeface="Book Antiqua"/>
              <a:ea typeface="Book Antiqua"/>
              <a:cs typeface="Book Antiqua"/>
              <a:sym typeface="Book Antiqua"/>
            </a:endParaRPr>
          </a:p>
        </p:txBody>
      </p:sp>
      <p:sp>
        <p:nvSpPr>
          <p:cNvPr id="1282" name="Google Shape;1282;p32"/>
          <p:cNvSpPr/>
          <p:nvPr/>
        </p:nvSpPr>
        <p:spPr>
          <a:xfrm>
            <a:off x="2140187" y="3603687"/>
            <a:ext cx="7489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   ma</a:t>
            </a:r>
            <a:endParaRPr b="1" baseline="-25000" i="0" sz="1600" u="none" cap="none" strike="noStrike">
              <a:solidFill>
                <a:srgbClr val="C00000"/>
              </a:solidFill>
              <a:latin typeface="Book Antiqua"/>
              <a:ea typeface="Book Antiqua"/>
              <a:cs typeface="Book Antiqua"/>
              <a:sym typeface="Book Antiqua"/>
            </a:endParaRPr>
          </a:p>
        </p:txBody>
      </p:sp>
      <p:sp>
        <p:nvSpPr>
          <p:cNvPr id="1283" name="Google Shape;1283;p32"/>
          <p:cNvSpPr/>
          <p:nvPr/>
        </p:nvSpPr>
        <p:spPr>
          <a:xfrm>
            <a:off x="498028" y="4181096"/>
            <a:ext cx="1126217" cy="302763"/>
          </a:xfrm>
          <a:prstGeom prst="roundRect">
            <a:avLst>
              <a:gd fmla="val 16667" name="adj"/>
            </a:avLst>
          </a:prstGeom>
          <a:gradFill>
            <a:gsLst>
              <a:gs pos="0">
                <a:srgbClr val="66FF66"/>
              </a:gs>
              <a:gs pos="62000">
                <a:srgbClr val="ECFFEC"/>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1284" name="Google Shape;1284;p32"/>
          <p:cNvSpPr txBox="1"/>
          <p:nvPr/>
        </p:nvSpPr>
        <p:spPr>
          <a:xfrm>
            <a:off x="1584940" y="4181096"/>
            <a:ext cx="5341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  =</a:t>
            </a:r>
            <a:endParaRPr b="1" i="0" sz="1600" u="none" cap="none" strike="noStrike">
              <a:solidFill>
                <a:srgbClr val="0000CC"/>
              </a:solidFill>
              <a:latin typeface="Book Antiqua"/>
              <a:ea typeface="Book Antiqua"/>
              <a:cs typeface="Book Antiqua"/>
              <a:sym typeface="Book Antiqua"/>
            </a:endParaRPr>
          </a:p>
        </p:txBody>
      </p:sp>
      <p:grpSp>
        <p:nvGrpSpPr>
          <p:cNvPr id="1285" name="Google Shape;1285;p32"/>
          <p:cNvGrpSpPr/>
          <p:nvPr/>
        </p:nvGrpSpPr>
        <p:grpSpPr>
          <a:xfrm>
            <a:off x="2055020" y="4029840"/>
            <a:ext cx="618716" cy="656306"/>
            <a:chOff x="4081300" y="2614038"/>
            <a:chExt cx="618716" cy="656306"/>
          </a:xfrm>
        </p:grpSpPr>
        <p:sp>
          <p:nvSpPr>
            <p:cNvPr id="1286" name="Google Shape;1286;p32"/>
            <p:cNvSpPr txBox="1"/>
            <p:nvPr/>
          </p:nvSpPr>
          <p:spPr>
            <a:xfrm>
              <a:off x="4081300" y="2614038"/>
              <a:ext cx="61871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 - u</a:t>
              </a:r>
              <a:endParaRPr b="1" i="0" sz="1600" u="none" cap="none" strike="noStrike">
                <a:solidFill>
                  <a:srgbClr val="0000CC"/>
                </a:solidFill>
                <a:latin typeface="Book Antiqua"/>
                <a:ea typeface="Book Antiqua"/>
                <a:cs typeface="Book Antiqua"/>
                <a:sym typeface="Book Antiqua"/>
              </a:endParaRPr>
            </a:p>
          </p:txBody>
        </p:sp>
        <p:sp>
          <p:nvSpPr>
            <p:cNvPr id="1287" name="Google Shape;1287;p32"/>
            <p:cNvSpPr txBox="1"/>
            <p:nvPr/>
          </p:nvSpPr>
          <p:spPr>
            <a:xfrm>
              <a:off x="4246341" y="2931790"/>
              <a:ext cx="28863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a:t>
              </a:r>
              <a:endParaRPr b="1" i="0" sz="1600" u="none" cap="none" strike="noStrike">
                <a:solidFill>
                  <a:srgbClr val="0000CC"/>
                </a:solidFill>
                <a:latin typeface="Book Antiqua"/>
                <a:ea typeface="Book Antiqua"/>
                <a:cs typeface="Book Antiqua"/>
                <a:sym typeface="Book Antiqua"/>
              </a:endParaRPr>
            </a:p>
          </p:txBody>
        </p:sp>
        <p:cxnSp>
          <p:nvCxnSpPr>
            <p:cNvPr id="1288" name="Google Shape;1288;p32"/>
            <p:cNvCxnSpPr/>
            <p:nvPr/>
          </p:nvCxnSpPr>
          <p:spPr>
            <a:xfrm>
              <a:off x="4170045" y="2942191"/>
              <a:ext cx="441226" cy="0"/>
            </a:xfrm>
            <a:prstGeom prst="straightConnector1">
              <a:avLst/>
            </a:prstGeom>
            <a:noFill/>
            <a:ln cap="flat" cmpd="sng" w="19050">
              <a:solidFill>
                <a:srgbClr val="0000CC"/>
              </a:solidFill>
              <a:prstDash val="solid"/>
              <a:round/>
              <a:headEnd len="sm" w="sm" type="none"/>
              <a:tailEnd len="sm" w="sm" type="none"/>
            </a:ln>
          </p:spPr>
        </p:cxnSp>
      </p:grpSp>
      <p:sp>
        <p:nvSpPr>
          <p:cNvPr id="1289" name="Google Shape;1289;p32"/>
          <p:cNvSpPr txBox="1"/>
          <p:nvPr/>
        </p:nvSpPr>
        <p:spPr>
          <a:xfrm>
            <a:off x="2641980" y="4181096"/>
            <a:ext cx="29263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grpSp>
        <p:nvGrpSpPr>
          <p:cNvPr id="1290" name="Google Shape;1290;p32"/>
          <p:cNvGrpSpPr/>
          <p:nvPr/>
        </p:nvGrpSpPr>
        <p:grpSpPr>
          <a:xfrm>
            <a:off x="2889327" y="4029840"/>
            <a:ext cx="747555" cy="656306"/>
            <a:chOff x="4642711" y="2614038"/>
            <a:chExt cx="747555" cy="656306"/>
          </a:xfrm>
        </p:grpSpPr>
        <p:sp>
          <p:nvSpPr>
            <p:cNvPr id="1291" name="Google Shape;1291;p32"/>
            <p:cNvSpPr txBox="1"/>
            <p:nvPr/>
          </p:nvSpPr>
          <p:spPr>
            <a:xfrm>
              <a:off x="4642711" y="2614038"/>
              <a:ext cx="74755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0 – 50</a:t>
              </a:r>
              <a:endParaRPr b="1" baseline="30000" i="0" sz="1600" u="none" cap="none" strike="noStrike">
                <a:solidFill>
                  <a:srgbClr val="0000CC"/>
                </a:solidFill>
                <a:latin typeface="Book Antiqua"/>
                <a:ea typeface="Book Antiqua"/>
                <a:cs typeface="Book Antiqua"/>
                <a:sym typeface="Book Antiqua"/>
              </a:endParaRPr>
            </a:p>
          </p:txBody>
        </p:sp>
        <p:sp>
          <p:nvSpPr>
            <p:cNvPr id="1292" name="Google Shape;1292;p32"/>
            <p:cNvSpPr txBox="1"/>
            <p:nvPr/>
          </p:nvSpPr>
          <p:spPr>
            <a:xfrm>
              <a:off x="4742974" y="2931790"/>
              <a:ext cx="54702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0.01</a:t>
              </a:r>
              <a:endParaRPr b="1" i="0" sz="1600" u="none" cap="none" strike="noStrike">
                <a:solidFill>
                  <a:srgbClr val="0000CC"/>
                </a:solidFill>
                <a:latin typeface="Book Antiqua"/>
                <a:ea typeface="Book Antiqua"/>
                <a:cs typeface="Book Antiqua"/>
                <a:sym typeface="Book Antiqua"/>
              </a:endParaRPr>
            </a:p>
          </p:txBody>
        </p:sp>
        <p:cxnSp>
          <p:nvCxnSpPr>
            <p:cNvPr id="1293" name="Google Shape;1293;p32"/>
            <p:cNvCxnSpPr/>
            <p:nvPr/>
          </p:nvCxnSpPr>
          <p:spPr>
            <a:xfrm>
              <a:off x="4764176" y="2942191"/>
              <a:ext cx="504625" cy="0"/>
            </a:xfrm>
            <a:prstGeom prst="straightConnector1">
              <a:avLst/>
            </a:prstGeom>
            <a:noFill/>
            <a:ln cap="flat" cmpd="sng" w="19050">
              <a:solidFill>
                <a:srgbClr val="0000CC"/>
              </a:solidFill>
              <a:prstDash val="solid"/>
              <a:round/>
              <a:headEnd len="sm" w="sm" type="none"/>
              <a:tailEnd len="sm" w="sm" type="none"/>
            </a:ln>
          </p:spPr>
        </p:cxnSp>
      </p:grpSp>
      <p:sp>
        <p:nvSpPr>
          <p:cNvPr id="1294" name="Google Shape;1294;p32"/>
          <p:cNvSpPr/>
          <p:nvPr/>
        </p:nvSpPr>
        <p:spPr>
          <a:xfrm>
            <a:off x="4949906" y="1547553"/>
            <a:ext cx="308098" cy="33824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sp>
        <p:nvSpPr>
          <p:cNvPr id="1295" name="Google Shape;1295;p32"/>
          <p:cNvSpPr txBox="1"/>
          <p:nvPr/>
        </p:nvSpPr>
        <p:spPr>
          <a:xfrm>
            <a:off x="4419600" y="1547396"/>
            <a:ext cx="2996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Noto Sans Symbols"/>
                <a:ea typeface="Noto Sans Symbols"/>
                <a:cs typeface="Noto Sans Symbols"/>
                <a:sym typeface="Noto Sans Symbols"/>
              </a:rPr>
              <a:t>∴</a:t>
            </a:r>
            <a:endParaRPr b="1" i="0" sz="1600" u="none" cap="none" strike="noStrike">
              <a:solidFill>
                <a:srgbClr val="0000CC"/>
              </a:solidFill>
              <a:latin typeface="Noto Sans Symbols"/>
              <a:ea typeface="Noto Sans Symbols"/>
              <a:cs typeface="Noto Sans Symbols"/>
              <a:sym typeface="Noto Sans Symbols"/>
            </a:endParaRPr>
          </a:p>
        </p:txBody>
      </p:sp>
      <p:sp>
        <p:nvSpPr>
          <p:cNvPr id="1296" name="Google Shape;1296;p32"/>
          <p:cNvSpPr txBox="1"/>
          <p:nvPr/>
        </p:nvSpPr>
        <p:spPr>
          <a:xfrm>
            <a:off x="4753948" y="1547396"/>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1" baseline="-25000" i="0" sz="1600" u="none" cap="none" strike="noStrike">
              <a:solidFill>
                <a:srgbClr val="0000CC"/>
              </a:solidFill>
              <a:latin typeface="Book Antiqua"/>
              <a:ea typeface="Book Antiqua"/>
              <a:cs typeface="Book Antiqua"/>
              <a:sym typeface="Book Antiqua"/>
            </a:endParaRPr>
          </a:p>
        </p:txBody>
      </p:sp>
      <p:sp>
        <p:nvSpPr>
          <p:cNvPr id="1297" name="Google Shape;1297;p32"/>
          <p:cNvSpPr/>
          <p:nvPr/>
        </p:nvSpPr>
        <p:spPr>
          <a:xfrm>
            <a:off x="5242764" y="1547396"/>
            <a:ext cx="1229824" cy="338554"/>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- 5000 m s</a:t>
            </a:r>
            <a:r>
              <a:rPr b="1" baseline="30000" i="0" lang="en-US" sz="1600" u="none" cap="none" strike="noStrike">
                <a:solidFill>
                  <a:srgbClr val="0000CC"/>
                </a:solidFill>
                <a:latin typeface="Book Antiqua"/>
                <a:ea typeface="Book Antiqua"/>
                <a:cs typeface="Book Antiqua"/>
                <a:sym typeface="Book Antiqua"/>
              </a:rPr>
              <a:t>–2</a:t>
            </a:r>
            <a:endParaRPr b="1" baseline="30000" i="0" sz="1600" u="none" cap="none" strike="noStrike">
              <a:solidFill>
                <a:srgbClr val="0000CC"/>
              </a:solidFill>
              <a:latin typeface="Book Antiqua"/>
              <a:ea typeface="Book Antiqua"/>
              <a:cs typeface="Book Antiqua"/>
              <a:sym typeface="Book Antiqua"/>
            </a:endParaRPr>
          </a:p>
        </p:txBody>
      </p:sp>
      <p:sp>
        <p:nvSpPr>
          <p:cNvPr id="1298" name="Google Shape;1298;p32"/>
          <p:cNvSpPr txBox="1"/>
          <p:nvPr/>
        </p:nvSpPr>
        <p:spPr>
          <a:xfrm>
            <a:off x="4943129" y="1097060"/>
            <a:ext cx="29263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i="0" sz="1600" u="none" cap="none" strike="noStrike">
              <a:solidFill>
                <a:srgbClr val="0000CC"/>
              </a:solidFill>
              <a:latin typeface="Book Antiqua"/>
              <a:ea typeface="Book Antiqua"/>
              <a:cs typeface="Book Antiqua"/>
              <a:sym typeface="Book Antiqua"/>
            </a:endParaRPr>
          </a:p>
        </p:txBody>
      </p:sp>
      <p:grpSp>
        <p:nvGrpSpPr>
          <p:cNvPr id="1299" name="Google Shape;1299;p32"/>
          <p:cNvGrpSpPr/>
          <p:nvPr/>
        </p:nvGrpSpPr>
        <p:grpSpPr>
          <a:xfrm>
            <a:off x="5283429" y="945804"/>
            <a:ext cx="561649" cy="656306"/>
            <a:chOff x="4735664" y="2614038"/>
            <a:chExt cx="561649" cy="656306"/>
          </a:xfrm>
        </p:grpSpPr>
        <p:sp>
          <p:nvSpPr>
            <p:cNvPr id="1300" name="Google Shape;1300;p32"/>
            <p:cNvSpPr txBox="1"/>
            <p:nvPr/>
          </p:nvSpPr>
          <p:spPr>
            <a:xfrm>
              <a:off x="4735664" y="2614038"/>
              <a:ext cx="56164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50</a:t>
              </a:r>
              <a:endParaRPr b="1" baseline="30000" i="0" sz="1600" u="none" cap="none" strike="noStrike">
                <a:solidFill>
                  <a:srgbClr val="0000CC"/>
                </a:solidFill>
                <a:latin typeface="Book Antiqua"/>
                <a:ea typeface="Book Antiqua"/>
                <a:cs typeface="Book Antiqua"/>
                <a:sym typeface="Book Antiqua"/>
              </a:endParaRPr>
            </a:p>
          </p:txBody>
        </p:sp>
        <p:sp>
          <p:nvSpPr>
            <p:cNvPr id="1301" name="Google Shape;1301;p32"/>
            <p:cNvSpPr txBox="1"/>
            <p:nvPr/>
          </p:nvSpPr>
          <p:spPr>
            <a:xfrm>
              <a:off x="4742974" y="2931790"/>
              <a:ext cx="54702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0.01</a:t>
              </a:r>
              <a:endParaRPr b="1" i="0" sz="1600" u="none" cap="none" strike="noStrike">
                <a:solidFill>
                  <a:srgbClr val="0000CC"/>
                </a:solidFill>
                <a:latin typeface="Book Antiqua"/>
                <a:ea typeface="Book Antiqua"/>
                <a:cs typeface="Book Antiqua"/>
                <a:sym typeface="Book Antiqua"/>
              </a:endParaRPr>
            </a:p>
          </p:txBody>
        </p:sp>
        <p:cxnSp>
          <p:nvCxnSpPr>
            <p:cNvPr id="1302" name="Google Shape;1302;p32"/>
            <p:cNvCxnSpPr/>
            <p:nvPr/>
          </p:nvCxnSpPr>
          <p:spPr>
            <a:xfrm>
              <a:off x="4807966" y="2942191"/>
              <a:ext cx="417045" cy="0"/>
            </a:xfrm>
            <a:prstGeom prst="straightConnector1">
              <a:avLst/>
            </a:prstGeom>
            <a:noFill/>
            <a:ln cap="flat" cmpd="sng" w="19050">
              <a:solidFill>
                <a:srgbClr val="0000CC"/>
              </a:solidFill>
              <a:prstDash val="solid"/>
              <a:round/>
              <a:headEnd len="sm" w="sm" type="none"/>
              <a:tailEnd len="sm" w="sm" type="none"/>
            </a:ln>
          </p:spPr>
        </p:cxnSp>
      </p:grpSp>
      <p:cxnSp>
        <p:nvCxnSpPr>
          <p:cNvPr id="1303" name="Google Shape;1303;p32"/>
          <p:cNvCxnSpPr/>
          <p:nvPr/>
        </p:nvCxnSpPr>
        <p:spPr>
          <a:xfrm rot="10800000">
            <a:off x="3700733" y="1008543"/>
            <a:ext cx="0" cy="3925407"/>
          </a:xfrm>
          <a:prstGeom prst="straightConnector1">
            <a:avLst/>
          </a:prstGeom>
          <a:noFill/>
          <a:ln cap="flat" cmpd="sng" w="19050">
            <a:solidFill>
              <a:schemeClr val="dk1"/>
            </a:solidFill>
            <a:prstDash val="solid"/>
            <a:round/>
            <a:headEnd len="sm" w="sm" type="none"/>
            <a:tailEnd len="sm" w="sm" type="none"/>
          </a:ln>
          <a:effectLst>
            <a:outerShdw blurRad="40000" rotWithShape="0" dir="5400000" dist="23000">
              <a:srgbClr val="000000">
                <a:alpha val="34509"/>
              </a:srgbClr>
            </a:outerShdw>
          </a:effectLst>
        </p:spPr>
      </p:cxnSp>
      <p:sp>
        <p:nvSpPr>
          <p:cNvPr id="1304" name="Google Shape;1304;p32"/>
          <p:cNvSpPr/>
          <p:nvPr/>
        </p:nvSpPr>
        <p:spPr>
          <a:xfrm>
            <a:off x="2966702" y="399832"/>
            <a:ext cx="576598"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5" name="Google Shape;1305;p32"/>
          <p:cNvSpPr/>
          <p:nvPr/>
        </p:nvSpPr>
        <p:spPr>
          <a:xfrm>
            <a:off x="4503231" y="347865"/>
            <a:ext cx="705076" cy="27913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6" name="Google Shape;1306;p32"/>
          <p:cNvSpPr/>
          <p:nvPr/>
        </p:nvSpPr>
        <p:spPr>
          <a:xfrm>
            <a:off x="4097623" y="599952"/>
            <a:ext cx="538962" cy="27913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7" name="Google Shape;1307;p32"/>
          <p:cNvSpPr txBox="1"/>
          <p:nvPr/>
        </p:nvSpPr>
        <p:spPr>
          <a:xfrm>
            <a:off x="4422108" y="1090196"/>
            <a:ext cx="29966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Noto Sans Symbols"/>
                <a:ea typeface="Noto Sans Symbols"/>
                <a:cs typeface="Noto Sans Symbols"/>
                <a:sym typeface="Noto Sans Symbols"/>
              </a:rPr>
              <a:t>∴</a:t>
            </a:r>
            <a:endParaRPr b="1" i="0" sz="1600" u="none" cap="none" strike="noStrike">
              <a:solidFill>
                <a:srgbClr val="0000CC"/>
              </a:solidFill>
              <a:latin typeface="Noto Sans Symbols"/>
              <a:ea typeface="Noto Sans Symbols"/>
              <a:cs typeface="Noto Sans Symbols"/>
              <a:sym typeface="Noto Sans Symbols"/>
            </a:endParaRPr>
          </a:p>
        </p:txBody>
      </p:sp>
      <p:sp>
        <p:nvSpPr>
          <p:cNvPr id="1308" name="Google Shape;1308;p32"/>
          <p:cNvSpPr txBox="1"/>
          <p:nvPr/>
        </p:nvSpPr>
        <p:spPr>
          <a:xfrm>
            <a:off x="4756456" y="1090196"/>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a:t>
            </a:r>
            <a:endParaRPr b="1" baseline="-25000" i="0" sz="1600" u="none" cap="none" strike="noStrike">
              <a:solidFill>
                <a:srgbClr val="0000CC"/>
              </a:solidFill>
              <a:latin typeface="Book Antiqua"/>
              <a:ea typeface="Book Antiqua"/>
              <a:cs typeface="Book Antiqua"/>
              <a:sym typeface="Book Antiqua"/>
            </a:endParaRPr>
          </a:p>
        </p:txBody>
      </p:sp>
      <p:sp>
        <p:nvSpPr>
          <p:cNvPr id="1309" name="Google Shape;1309;p32"/>
          <p:cNvSpPr/>
          <p:nvPr/>
        </p:nvSpPr>
        <p:spPr>
          <a:xfrm>
            <a:off x="3755674" y="2876550"/>
            <a:ext cx="685453"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a:t>
            </a:r>
            <a:endParaRPr b="1" i="0" sz="1600" u="none" cap="none" strike="noStrike">
              <a:solidFill>
                <a:srgbClr val="C00000"/>
              </a:solidFill>
              <a:latin typeface="Book Antiqua"/>
              <a:ea typeface="Book Antiqua"/>
              <a:cs typeface="Book Antiqua"/>
              <a:sym typeface="Book Antiqua"/>
            </a:endParaRPr>
          </a:p>
        </p:txBody>
      </p:sp>
      <p:sp>
        <p:nvSpPr>
          <p:cNvPr id="1310" name="Google Shape;1310;p32"/>
          <p:cNvSpPr txBox="1"/>
          <p:nvPr/>
        </p:nvSpPr>
        <p:spPr>
          <a:xfrm>
            <a:off x="3734572" y="3231480"/>
            <a:ext cx="3990558" cy="785151"/>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50"/>
              <a:buFont typeface="Arial"/>
              <a:buNone/>
            </a:pPr>
            <a:r>
              <a:rPr b="1" i="0" lang="en-US" sz="1550" u="none" cap="none" strike="noStrike">
                <a:solidFill>
                  <a:srgbClr val="000000"/>
                </a:solidFill>
                <a:latin typeface="Book Antiqua"/>
                <a:ea typeface="Book Antiqua"/>
                <a:cs typeface="Book Antiqua"/>
                <a:sym typeface="Book Antiqua"/>
              </a:rPr>
              <a:t> The force acting on the nail is -2500N. The negative sign shows that friction force being exerted.</a:t>
            </a:r>
            <a:endParaRPr b="1" i="0" sz="1550" u="none" cap="none" strike="noStrike">
              <a:solidFill>
                <a:srgbClr val="000000"/>
              </a:solidFill>
              <a:latin typeface="Book Antiqua"/>
              <a:ea typeface="Book Antiqua"/>
              <a:cs typeface="Book Antiqua"/>
              <a:sym typeface="Book Antiqua"/>
            </a:endParaRPr>
          </a:p>
        </p:txBody>
      </p:sp>
      <p:sp>
        <p:nvSpPr>
          <p:cNvPr id="1311" name="Google Shape;1311;p32"/>
          <p:cNvSpPr/>
          <p:nvPr/>
        </p:nvSpPr>
        <p:spPr>
          <a:xfrm>
            <a:off x="5381131" y="1975560"/>
            <a:ext cx="3122738" cy="646986"/>
          </a:xfrm>
          <a:prstGeom prst="wedgeRoundRectCallout">
            <a:avLst>
              <a:gd fmla="val -32688" name="adj1"/>
              <a:gd fmla="val -62477" name="adj2"/>
              <a:gd fmla="val 16667" name="adj3"/>
            </a:avLst>
          </a:prstGeom>
          <a:solidFill>
            <a:schemeClr val="lt2"/>
          </a:solidFill>
          <a:ln cap="flat" cmpd="sng" w="9525">
            <a:solidFill>
              <a:srgbClr val="12065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The –ve sign shows that the body is retarding</a:t>
            </a:r>
            <a:endParaRPr b="1" i="0" sz="1600" u="none" cap="none" strike="noStrike">
              <a:solidFill>
                <a:srgbClr val="000000"/>
              </a:solidFill>
              <a:latin typeface="Book Antiqua"/>
              <a:ea typeface="Book Antiqua"/>
              <a:cs typeface="Book Antiqua"/>
              <a:sym typeface="Book Antiqua"/>
            </a:endParaRPr>
          </a:p>
        </p:txBody>
      </p:sp>
      <p:sp>
        <p:nvSpPr>
          <p:cNvPr id="1312" name="Google Shape;1312;p32"/>
          <p:cNvSpPr/>
          <p:nvPr/>
        </p:nvSpPr>
        <p:spPr>
          <a:xfrm>
            <a:off x="4648200" y="192839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25000" i="0" sz="1600" u="none" cap="none" strike="noStrike">
              <a:solidFill>
                <a:srgbClr val="0000FF"/>
              </a:solidFill>
              <a:latin typeface="Book Antiqua"/>
              <a:ea typeface="Book Antiqua"/>
              <a:cs typeface="Book Antiqua"/>
              <a:sym typeface="Book Antiqua"/>
            </a:endParaRPr>
          </a:p>
        </p:txBody>
      </p:sp>
      <p:sp>
        <p:nvSpPr>
          <p:cNvPr id="1313" name="Google Shape;1313;p32"/>
          <p:cNvSpPr/>
          <p:nvPr/>
        </p:nvSpPr>
        <p:spPr>
          <a:xfrm>
            <a:off x="4962457" y="1928396"/>
            <a:ext cx="7489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ma</a:t>
            </a:r>
            <a:endParaRPr b="1" baseline="-25000" i="0" sz="1600" u="none" cap="none" strike="noStrike">
              <a:solidFill>
                <a:srgbClr val="0000FF"/>
              </a:solidFill>
              <a:latin typeface="Book Antiqua"/>
              <a:ea typeface="Book Antiqua"/>
              <a:cs typeface="Book Antiqua"/>
              <a:sym typeface="Book Antiqua"/>
            </a:endParaRPr>
          </a:p>
        </p:txBody>
      </p:sp>
      <p:sp>
        <p:nvSpPr>
          <p:cNvPr id="1314" name="Google Shape;1314;p32"/>
          <p:cNvSpPr txBox="1"/>
          <p:nvPr/>
        </p:nvSpPr>
        <p:spPr>
          <a:xfrm>
            <a:off x="4388134" y="2233196"/>
            <a:ext cx="3626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i="0" sz="1600" u="none" cap="none" strike="noStrike">
              <a:solidFill>
                <a:srgbClr val="0000FF"/>
              </a:solidFill>
              <a:latin typeface="Noto Sans Symbols"/>
              <a:ea typeface="Noto Sans Symbols"/>
              <a:cs typeface="Noto Sans Symbols"/>
              <a:sym typeface="Noto Sans Symbols"/>
            </a:endParaRPr>
          </a:p>
        </p:txBody>
      </p:sp>
      <p:sp>
        <p:nvSpPr>
          <p:cNvPr id="1315" name="Google Shape;1315;p32"/>
          <p:cNvSpPr/>
          <p:nvPr/>
        </p:nvSpPr>
        <p:spPr>
          <a:xfrm>
            <a:off x="4648200" y="223319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25000" i="0" sz="1600" u="none" cap="none" strike="noStrike">
              <a:solidFill>
                <a:srgbClr val="0000FF"/>
              </a:solidFill>
              <a:latin typeface="Book Antiqua"/>
              <a:ea typeface="Book Antiqua"/>
              <a:cs typeface="Book Antiqua"/>
              <a:sym typeface="Book Antiqua"/>
            </a:endParaRPr>
          </a:p>
        </p:txBody>
      </p:sp>
      <p:sp>
        <p:nvSpPr>
          <p:cNvPr id="1316" name="Google Shape;1316;p32"/>
          <p:cNvSpPr/>
          <p:nvPr/>
        </p:nvSpPr>
        <p:spPr>
          <a:xfrm>
            <a:off x="4962457" y="2233196"/>
            <a:ext cx="146546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0.5 × - 5000</a:t>
            </a:r>
            <a:endParaRPr b="1" baseline="-25000" i="0" sz="1600" u="none" cap="none" strike="noStrike">
              <a:solidFill>
                <a:srgbClr val="0000FF"/>
              </a:solidFill>
              <a:latin typeface="Book Antiqua"/>
              <a:ea typeface="Book Antiqua"/>
              <a:cs typeface="Book Antiqua"/>
              <a:sym typeface="Book Antiqua"/>
            </a:endParaRPr>
          </a:p>
        </p:txBody>
      </p:sp>
      <p:sp>
        <p:nvSpPr>
          <p:cNvPr id="1317" name="Google Shape;1317;p32"/>
          <p:cNvSpPr txBox="1"/>
          <p:nvPr/>
        </p:nvSpPr>
        <p:spPr>
          <a:xfrm>
            <a:off x="4388135" y="2461796"/>
            <a:ext cx="3626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i="0" sz="1600" u="none" cap="none" strike="noStrike">
              <a:solidFill>
                <a:srgbClr val="0000FF"/>
              </a:solidFill>
              <a:latin typeface="Noto Sans Symbols"/>
              <a:ea typeface="Noto Sans Symbols"/>
              <a:cs typeface="Noto Sans Symbols"/>
              <a:sym typeface="Noto Sans Symbols"/>
            </a:endParaRPr>
          </a:p>
        </p:txBody>
      </p:sp>
      <p:sp>
        <p:nvSpPr>
          <p:cNvPr id="1318" name="Google Shape;1318;p32"/>
          <p:cNvSpPr/>
          <p:nvPr/>
        </p:nvSpPr>
        <p:spPr>
          <a:xfrm>
            <a:off x="4648201" y="246179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25000" i="0" sz="1600" u="none" cap="none" strike="noStrike">
              <a:solidFill>
                <a:srgbClr val="0000FF"/>
              </a:solidFill>
              <a:latin typeface="Book Antiqua"/>
              <a:ea typeface="Book Antiqua"/>
              <a:cs typeface="Book Antiqua"/>
              <a:sym typeface="Book Antiqua"/>
            </a:endParaRPr>
          </a:p>
        </p:txBody>
      </p:sp>
      <p:sp>
        <p:nvSpPr>
          <p:cNvPr id="1319" name="Google Shape;1319;p32"/>
          <p:cNvSpPr/>
          <p:nvPr/>
        </p:nvSpPr>
        <p:spPr>
          <a:xfrm>
            <a:off x="4962458" y="2461796"/>
            <a:ext cx="11657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- 2500N</a:t>
            </a:r>
            <a:endParaRPr b="1" baseline="-25000"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5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500"/>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5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500"/>
                                        <p:tgtEl>
                                          <p:spTgt spid="1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500"/>
                                        <p:tgtEl>
                                          <p:spTgt spid="1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5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5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5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500"/>
                                        <p:tgtEl>
                                          <p:spTgt spid="1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500"/>
                                        <p:tgtEl>
                                          <p:spTgt spid="1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5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500"/>
                                        <p:tgtEl>
                                          <p:spTgt spid="1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500"/>
                                        <p:tgtEl>
                                          <p:spTgt spid="1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500"/>
                                        <p:tgtEl>
                                          <p:spTgt spid="1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500"/>
                                        <p:tgtEl>
                                          <p:spTgt spid="1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500"/>
                                        <p:tgtEl>
                                          <p:spTgt spid="1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500"/>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5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500"/>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5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500"/>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500"/>
                                        <p:tgtEl>
                                          <p:spTgt spid="1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500"/>
                                        <p:tgtEl>
                                          <p:spTgt spid="1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500"/>
                                        <p:tgtEl>
                                          <p:spTgt spid="1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500"/>
                                        <p:tgtEl>
                                          <p:spTgt spid="1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5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500"/>
                                        <p:tgtEl>
                                          <p:spTgt spid="1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5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5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500"/>
                                        <p:tgtEl>
                                          <p:spTgt spid="1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5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5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500"/>
                                        <p:tgtEl>
                                          <p:spTgt spid="1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500"/>
                                        <p:tgtEl>
                                          <p:spTgt spid="1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500"/>
                                        <p:tgtEl>
                                          <p:spTgt spid="1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500"/>
                                        <p:tgtEl>
                                          <p:spTgt spid="1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500"/>
                                        <p:tgtEl>
                                          <p:spTgt spid="1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5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5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500"/>
                                        <p:tgtEl>
                                          <p:spTgt spid="1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5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500"/>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500"/>
                                        <p:tgtEl>
                                          <p:spTgt spid="1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500"/>
                                        <p:tgtEl>
                                          <p:spTgt spid="1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pic>
        <p:nvPicPr>
          <p:cNvPr descr="C:\Users\200569\Desktop\Sceicne.jpg" id="1324" name="Google Shape;1324;p33"/>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1325" name="Google Shape;1325;p33"/>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1326" name="Google Shape;1326;p33"/>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grpSp>
        <p:nvGrpSpPr>
          <p:cNvPr id="1332" name="Google Shape;1332;p34"/>
          <p:cNvGrpSpPr/>
          <p:nvPr/>
        </p:nvGrpSpPr>
        <p:grpSpPr>
          <a:xfrm>
            <a:off x="863223" y="279130"/>
            <a:ext cx="7747377" cy="1039706"/>
            <a:chOff x="783846" y="578414"/>
            <a:chExt cx="7747377" cy="1039706"/>
          </a:xfrm>
        </p:grpSpPr>
        <p:sp>
          <p:nvSpPr>
            <p:cNvPr id="1333" name="Google Shape;1333;p34"/>
            <p:cNvSpPr/>
            <p:nvPr/>
          </p:nvSpPr>
          <p:spPr>
            <a:xfrm>
              <a:off x="783846" y="578414"/>
              <a:ext cx="7594977" cy="1039706"/>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334" name="Google Shape;1334;p34"/>
            <p:cNvSpPr txBox="1"/>
            <p:nvPr/>
          </p:nvSpPr>
          <p:spPr>
            <a:xfrm>
              <a:off x="1187981" y="637177"/>
              <a:ext cx="7343242" cy="93878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stone of 1 kg is thrown with a velocity of 20ms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across the frozen surface of a lake and comes to rest after travelling  a distance of 50 m. What is the force of friction between the stone and the ice?</a:t>
              </a:r>
              <a:endParaRPr b="0" i="0" sz="1400" u="none" cap="none" strike="noStrike">
                <a:solidFill>
                  <a:srgbClr val="000000"/>
                </a:solidFill>
                <a:latin typeface="Arial"/>
                <a:ea typeface="Arial"/>
                <a:cs typeface="Arial"/>
                <a:sym typeface="Arial"/>
              </a:endParaRPr>
            </a:p>
          </p:txBody>
        </p:sp>
      </p:grpSp>
      <p:grpSp>
        <p:nvGrpSpPr>
          <p:cNvPr id="1335" name="Google Shape;1335;p34"/>
          <p:cNvGrpSpPr/>
          <p:nvPr/>
        </p:nvGrpSpPr>
        <p:grpSpPr>
          <a:xfrm>
            <a:off x="426720" y="400050"/>
            <a:ext cx="640080" cy="640080"/>
            <a:chOff x="4953000" y="3718491"/>
            <a:chExt cx="640080" cy="640080"/>
          </a:xfrm>
        </p:grpSpPr>
        <p:sp>
          <p:nvSpPr>
            <p:cNvPr id="1336" name="Google Shape;1336;p34"/>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7" name="Google Shape;1337;p34"/>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6</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35"/>
                                        </p:tgtEl>
                                        <p:attrNameLst>
                                          <p:attrName>style.visibility</p:attrName>
                                        </p:attrNameLst>
                                      </p:cBhvr>
                                      <p:to>
                                        <p:strVal val="visible"/>
                                      </p:to>
                                    </p:set>
                                    <p:anim calcmode="lin" valueType="num">
                                      <p:cBhvr additive="base">
                                        <p:cTn dur="500"/>
                                        <p:tgtEl>
                                          <p:spTgt spid="133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500"/>
                                        <p:tgtEl>
                                          <p:spTgt spid="1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pic>
        <p:nvPicPr>
          <p:cNvPr descr="Image result" id="1343" name="Google Shape;1343;p35"/>
          <p:cNvPicPr preferRelativeResize="0"/>
          <p:nvPr/>
        </p:nvPicPr>
        <p:blipFill rotWithShape="1">
          <a:blip r:embed="rId3">
            <a:alphaModFix/>
          </a:blip>
          <a:srcRect b="0" l="0" r="0" t="0"/>
          <a:stretch/>
        </p:blipFill>
        <p:spPr>
          <a:xfrm>
            <a:off x="-849337" y="-19050"/>
            <a:ext cx="11020096" cy="6198805"/>
          </a:xfrm>
          <a:prstGeom prst="rect">
            <a:avLst/>
          </a:prstGeom>
          <a:noFill/>
          <a:ln>
            <a:noFill/>
          </a:ln>
        </p:spPr>
      </p:pic>
      <p:grpSp>
        <p:nvGrpSpPr>
          <p:cNvPr id="1344" name="Google Shape;1344;p35"/>
          <p:cNvGrpSpPr/>
          <p:nvPr/>
        </p:nvGrpSpPr>
        <p:grpSpPr>
          <a:xfrm>
            <a:off x="863223" y="389044"/>
            <a:ext cx="7747377" cy="1039706"/>
            <a:chOff x="783846" y="578414"/>
            <a:chExt cx="7747377" cy="1039706"/>
          </a:xfrm>
        </p:grpSpPr>
        <p:sp>
          <p:nvSpPr>
            <p:cNvPr id="1345" name="Google Shape;1345;p35"/>
            <p:cNvSpPr/>
            <p:nvPr/>
          </p:nvSpPr>
          <p:spPr>
            <a:xfrm>
              <a:off x="783846" y="578414"/>
              <a:ext cx="7594977" cy="1039706"/>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346" name="Google Shape;1346;p35"/>
            <p:cNvSpPr txBox="1"/>
            <p:nvPr/>
          </p:nvSpPr>
          <p:spPr>
            <a:xfrm>
              <a:off x="1187981" y="637177"/>
              <a:ext cx="7343242" cy="93878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stone of 1 kg is thrown with a velocity of 20ms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across the frozen surface of a lake and comes to rest after travelling  a distance of 50 m. What is the force of friction between the stone and the ice?</a:t>
              </a:r>
              <a:endParaRPr b="0" i="0" sz="1400" u="none" cap="none" strike="noStrike">
                <a:solidFill>
                  <a:srgbClr val="000000"/>
                </a:solidFill>
                <a:latin typeface="Arial"/>
                <a:ea typeface="Arial"/>
                <a:cs typeface="Arial"/>
                <a:sym typeface="Arial"/>
              </a:endParaRPr>
            </a:p>
          </p:txBody>
        </p:sp>
      </p:grpSp>
      <p:grpSp>
        <p:nvGrpSpPr>
          <p:cNvPr id="1347" name="Google Shape;1347;p35"/>
          <p:cNvGrpSpPr/>
          <p:nvPr/>
        </p:nvGrpSpPr>
        <p:grpSpPr>
          <a:xfrm>
            <a:off x="426720" y="509964"/>
            <a:ext cx="640080" cy="640080"/>
            <a:chOff x="4953000" y="3718491"/>
            <a:chExt cx="640080" cy="640080"/>
          </a:xfrm>
        </p:grpSpPr>
        <p:sp>
          <p:nvSpPr>
            <p:cNvPr id="1348" name="Google Shape;1348;p35"/>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9" name="Google Shape;1349;p35"/>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6</a:t>
              </a:r>
              <a:endParaRPr b="0" i="0" sz="1400" u="none" cap="none" strike="noStrike">
                <a:solidFill>
                  <a:srgbClr val="000000"/>
                </a:solidFill>
                <a:latin typeface="Arial"/>
                <a:ea typeface="Arial"/>
                <a:cs typeface="Arial"/>
                <a:sym typeface="Arial"/>
              </a:endParaRPr>
            </a:p>
          </p:txBody>
        </p:sp>
      </p:grpSp>
      <p:pic>
        <p:nvPicPr>
          <p:cNvPr descr="Image result for boy clipart" id="1350" name="Google Shape;1350;p35"/>
          <p:cNvPicPr preferRelativeResize="0"/>
          <p:nvPr/>
        </p:nvPicPr>
        <p:blipFill rotWithShape="1">
          <a:blip r:embed="rId4">
            <a:alphaModFix/>
          </a:blip>
          <a:srcRect b="0" l="0" r="0" t="0"/>
          <a:stretch/>
        </p:blipFill>
        <p:spPr>
          <a:xfrm>
            <a:off x="-157541" y="2751273"/>
            <a:ext cx="1376244" cy="2301402"/>
          </a:xfrm>
          <a:prstGeom prst="rect">
            <a:avLst/>
          </a:prstGeom>
          <a:noFill/>
          <a:ln>
            <a:noFill/>
          </a:ln>
        </p:spPr>
      </p:pic>
      <p:pic>
        <p:nvPicPr>
          <p:cNvPr id="1351" name="Google Shape;1351;p35"/>
          <p:cNvPicPr preferRelativeResize="0"/>
          <p:nvPr/>
        </p:nvPicPr>
        <p:blipFill rotWithShape="1">
          <a:blip r:embed="rId5">
            <a:alphaModFix/>
          </a:blip>
          <a:srcRect b="0" l="0" r="0" t="0"/>
          <a:stretch/>
        </p:blipFill>
        <p:spPr>
          <a:xfrm>
            <a:off x="802463" y="3691562"/>
            <a:ext cx="322882" cy="420824"/>
          </a:xfrm>
          <a:prstGeom prst="rect">
            <a:avLst/>
          </a:prstGeom>
          <a:noFill/>
          <a:ln>
            <a:noFill/>
          </a:ln>
        </p:spPr>
      </p:pic>
      <p:grpSp>
        <p:nvGrpSpPr>
          <p:cNvPr id="1352" name="Google Shape;1352;p35"/>
          <p:cNvGrpSpPr/>
          <p:nvPr/>
        </p:nvGrpSpPr>
        <p:grpSpPr>
          <a:xfrm>
            <a:off x="783399" y="3203733"/>
            <a:ext cx="2798001" cy="358617"/>
            <a:chOff x="6403155" y="2213040"/>
            <a:chExt cx="2798001" cy="358617"/>
          </a:xfrm>
        </p:grpSpPr>
        <p:sp>
          <p:nvSpPr>
            <p:cNvPr id="1353" name="Google Shape;1353;p35"/>
            <p:cNvSpPr/>
            <p:nvPr/>
          </p:nvSpPr>
          <p:spPr>
            <a:xfrm>
              <a:off x="6403409" y="2213040"/>
              <a:ext cx="2742946" cy="358617"/>
            </a:xfrm>
            <a:prstGeom prst="wedgeRoundRectCallout">
              <a:avLst>
                <a:gd fmla="val -42711" name="adj1"/>
                <a:gd fmla="val 100128" name="adj2"/>
                <a:gd fmla="val 16667" name="adj3"/>
              </a:avLst>
            </a:prstGeom>
            <a:solidFill>
              <a:srgbClr val="FFFF00">
                <a:alpha val="20000"/>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354" name="Google Shape;1354;p35"/>
            <p:cNvSpPr/>
            <p:nvPr/>
          </p:nvSpPr>
          <p:spPr>
            <a:xfrm>
              <a:off x="6403155" y="2213040"/>
              <a:ext cx="27980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Initial Velocity (u) = 20 ms</a:t>
              </a:r>
              <a:r>
                <a:rPr b="1" baseline="30000" i="0" lang="en-US" sz="1600" u="none" cap="none" strike="noStrike">
                  <a:solidFill>
                    <a:srgbClr val="FFFF00"/>
                  </a:solidFill>
                  <a:latin typeface="Book Antiqua"/>
                  <a:ea typeface="Book Antiqua"/>
                  <a:cs typeface="Book Antiqua"/>
                  <a:sym typeface="Book Antiqua"/>
                </a:rPr>
                <a:t>-1</a:t>
              </a:r>
              <a:endParaRPr b="1" i="0" sz="1600" u="none" cap="none" strike="noStrike">
                <a:solidFill>
                  <a:srgbClr val="FFFF00"/>
                </a:solidFill>
                <a:latin typeface="Calibri"/>
                <a:ea typeface="Calibri"/>
                <a:cs typeface="Calibri"/>
                <a:sym typeface="Calibri"/>
              </a:endParaRPr>
            </a:p>
          </p:txBody>
        </p:sp>
      </p:grpSp>
      <p:grpSp>
        <p:nvGrpSpPr>
          <p:cNvPr id="1355" name="Google Shape;1355;p35"/>
          <p:cNvGrpSpPr/>
          <p:nvPr/>
        </p:nvGrpSpPr>
        <p:grpSpPr>
          <a:xfrm>
            <a:off x="735304" y="3203733"/>
            <a:ext cx="1513556" cy="358617"/>
            <a:chOff x="6403156" y="2213040"/>
            <a:chExt cx="1513556" cy="358617"/>
          </a:xfrm>
        </p:grpSpPr>
        <p:sp>
          <p:nvSpPr>
            <p:cNvPr id="1356" name="Google Shape;1356;p35"/>
            <p:cNvSpPr/>
            <p:nvPr/>
          </p:nvSpPr>
          <p:spPr>
            <a:xfrm>
              <a:off x="6403410" y="2213040"/>
              <a:ext cx="1513302" cy="358617"/>
            </a:xfrm>
            <a:prstGeom prst="wedgeRoundRectCallout">
              <a:avLst>
                <a:gd fmla="val -36898" name="adj1"/>
                <a:gd fmla="val 114226" name="adj2"/>
                <a:gd fmla="val 16667" name="adj3"/>
              </a:avLst>
            </a:prstGeom>
            <a:solidFill>
              <a:srgbClr val="FFFF00">
                <a:alpha val="20000"/>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357" name="Google Shape;1357;p35"/>
            <p:cNvSpPr/>
            <p:nvPr/>
          </p:nvSpPr>
          <p:spPr>
            <a:xfrm>
              <a:off x="6403156" y="2213040"/>
              <a:ext cx="15135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Mass(m) =1kg</a:t>
              </a:r>
              <a:endParaRPr b="1" i="0" sz="1600" u="none" cap="none" strike="noStrike">
                <a:solidFill>
                  <a:srgbClr val="FFFF00"/>
                </a:solidFill>
                <a:latin typeface="Calibri"/>
                <a:ea typeface="Calibri"/>
                <a:cs typeface="Calibri"/>
                <a:sym typeface="Calibri"/>
              </a:endParaRPr>
            </a:p>
          </p:txBody>
        </p:sp>
      </p:grpSp>
      <p:grpSp>
        <p:nvGrpSpPr>
          <p:cNvPr id="1358" name="Google Shape;1358;p35"/>
          <p:cNvGrpSpPr/>
          <p:nvPr/>
        </p:nvGrpSpPr>
        <p:grpSpPr>
          <a:xfrm>
            <a:off x="2218873" y="3432333"/>
            <a:ext cx="1914257" cy="358617"/>
            <a:chOff x="6403155" y="2213040"/>
            <a:chExt cx="2798001" cy="358617"/>
          </a:xfrm>
        </p:grpSpPr>
        <p:sp>
          <p:nvSpPr>
            <p:cNvPr id="1359" name="Google Shape;1359;p35"/>
            <p:cNvSpPr/>
            <p:nvPr/>
          </p:nvSpPr>
          <p:spPr>
            <a:xfrm>
              <a:off x="6403408" y="2213040"/>
              <a:ext cx="2797748" cy="358617"/>
            </a:xfrm>
            <a:prstGeom prst="wedgeRoundRectCallout">
              <a:avLst>
                <a:gd fmla="val -22718" name="adj1"/>
                <a:gd fmla="val 81934" name="adj2"/>
                <a:gd fmla="val 16667" name="adj3"/>
              </a:avLst>
            </a:prstGeom>
            <a:solidFill>
              <a:srgbClr val="FFFF00">
                <a:alpha val="20000"/>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360" name="Google Shape;1360;p35"/>
            <p:cNvSpPr/>
            <p:nvPr/>
          </p:nvSpPr>
          <p:spPr>
            <a:xfrm>
              <a:off x="6403155" y="2228664"/>
              <a:ext cx="2798001" cy="3308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50"/>
                <a:buFont typeface="Arial"/>
                <a:buNone/>
              </a:pPr>
              <a:r>
                <a:rPr b="1" i="0" lang="en-US" sz="1550" u="none" cap="none" strike="noStrike">
                  <a:solidFill>
                    <a:srgbClr val="FFFF00"/>
                  </a:solidFill>
                  <a:latin typeface="Book Antiqua"/>
                  <a:ea typeface="Book Antiqua"/>
                  <a:cs typeface="Book Antiqua"/>
                  <a:sym typeface="Book Antiqua"/>
                </a:rPr>
                <a:t>Distance (d) = 50m</a:t>
              </a:r>
              <a:endParaRPr b="1" i="0" sz="1550" u="none" cap="none" strike="noStrike">
                <a:solidFill>
                  <a:srgbClr val="FFFF00"/>
                </a:solidFill>
                <a:latin typeface="Calibri"/>
                <a:ea typeface="Calibri"/>
                <a:cs typeface="Calibri"/>
                <a:sym typeface="Calibri"/>
              </a:endParaRPr>
            </a:p>
          </p:txBody>
        </p:sp>
      </p:grpSp>
      <p:grpSp>
        <p:nvGrpSpPr>
          <p:cNvPr id="1361" name="Google Shape;1361;p35"/>
          <p:cNvGrpSpPr/>
          <p:nvPr/>
        </p:nvGrpSpPr>
        <p:grpSpPr>
          <a:xfrm>
            <a:off x="4343400" y="3212089"/>
            <a:ext cx="2798001" cy="358617"/>
            <a:chOff x="6403155" y="2213040"/>
            <a:chExt cx="2798001" cy="358617"/>
          </a:xfrm>
        </p:grpSpPr>
        <p:sp>
          <p:nvSpPr>
            <p:cNvPr id="1362" name="Google Shape;1362;p35"/>
            <p:cNvSpPr/>
            <p:nvPr/>
          </p:nvSpPr>
          <p:spPr>
            <a:xfrm>
              <a:off x="6403409" y="2213040"/>
              <a:ext cx="2742946" cy="358617"/>
            </a:xfrm>
            <a:prstGeom prst="wedgeRoundRectCallout">
              <a:avLst>
                <a:gd fmla="val -42711" name="adj1"/>
                <a:gd fmla="val 100128" name="adj2"/>
                <a:gd fmla="val 16667" name="adj3"/>
              </a:avLst>
            </a:prstGeom>
            <a:solidFill>
              <a:srgbClr val="FFFF00">
                <a:alpha val="20000"/>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363" name="Google Shape;1363;p35"/>
            <p:cNvSpPr/>
            <p:nvPr/>
          </p:nvSpPr>
          <p:spPr>
            <a:xfrm>
              <a:off x="6403155" y="2213040"/>
              <a:ext cx="27980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Final Velocity (v) = 0 ms</a:t>
              </a:r>
              <a:r>
                <a:rPr b="1" baseline="30000" i="0" lang="en-US" sz="1600" u="none" cap="none" strike="noStrike">
                  <a:solidFill>
                    <a:srgbClr val="FFFF00"/>
                  </a:solidFill>
                  <a:latin typeface="Book Antiqua"/>
                  <a:ea typeface="Book Antiqua"/>
                  <a:cs typeface="Book Antiqua"/>
                  <a:sym typeface="Book Antiqua"/>
                </a:rPr>
                <a:t>-1</a:t>
              </a:r>
              <a:endParaRPr b="1" i="0" sz="1600" u="none" cap="none" strike="noStrike">
                <a:solidFill>
                  <a:srgbClr val="FFFF00"/>
                </a:solidFill>
                <a:latin typeface="Calibri"/>
                <a:ea typeface="Calibri"/>
                <a:cs typeface="Calibri"/>
                <a:sym typeface="Calibri"/>
              </a:endParaRPr>
            </a:p>
          </p:txBody>
        </p:sp>
      </p:grpSp>
      <p:cxnSp>
        <p:nvCxnSpPr>
          <p:cNvPr id="1364" name="Google Shape;1364;p35"/>
          <p:cNvCxnSpPr/>
          <p:nvPr/>
        </p:nvCxnSpPr>
        <p:spPr>
          <a:xfrm>
            <a:off x="1043701" y="3980452"/>
            <a:ext cx="3617010" cy="0"/>
          </a:xfrm>
          <a:prstGeom prst="straightConnector1">
            <a:avLst/>
          </a:prstGeom>
          <a:noFill/>
          <a:ln cap="flat" cmpd="sng" w="38100">
            <a:solidFill>
              <a:schemeClr val="dk1"/>
            </a:solidFill>
            <a:prstDash val="solid"/>
            <a:round/>
            <a:headEnd len="med" w="med" type="stealth"/>
            <a:tailEnd len="med" w="med" type="stealth"/>
          </a:ln>
        </p:spPr>
      </p:cxnSp>
      <p:grpSp>
        <p:nvGrpSpPr>
          <p:cNvPr id="1365" name="Google Shape;1365;p35"/>
          <p:cNvGrpSpPr/>
          <p:nvPr/>
        </p:nvGrpSpPr>
        <p:grpSpPr>
          <a:xfrm>
            <a:off x="2136730" y="4112386"/>
            <a:ext cx="1371726" cy="358617"/>
            <a:chOff x="6403156" y="2213040"/>
            <a:chExt cx="2128344" cy="358617"/>
          </a:xfrm>
        </p:grpSpPr>
        <p:sp>
          <p:nvSpPr>
            <p:cNvPr id="1366" name="Google Shape;1366;p35"/>
            <p:cNvSpPr/>
            <p:nvPr/>
          </p:nvSpPr>
          <p:spPr>
            <a:xfrm>
              <a:off x="6403407" y="2213040"/>
              <a:ext cx="2128091" cy="358617"/>
            </a:xfrm>
            <a:prstGeom prst="roundRect">
              <a:avLst>
                <a:gd fmla="val 16667" name="adj"/>
              </a:avLst>
            </a:prstGeom>
            <a:solidFill>
              <a:srgbClr val="FFFF00">
                <a:alpha val="20000"/>
              </a:srgbClr>
            </a:solid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367" name="Google Shape;1367;p35"/>
            <p:cNvSpPr/>
            <p:nvPr/>
          </p:nvSpPr>
          <p:spPr>
            <a:xfrm>
              <a:off x="6403156" y="2213040"/>
              <a:ext cx="212834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Force (F) = ?</a:t>
              </a:r>
              <a:endParaRPr b="1" i="0" sz="1600" u="none" cap="none" strike="noStrike">
                <a:solidFill>
                  <a:srgbClr val="FFFF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5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55"/>
                                        </p:tgtEl>
                                      </p:cBhvr>
                                    </p:animEffect>
                                    <p:set>
                                      <p:cBhvr>
                                        <p:cTn dur="1" fill="hold">
                                          <p:stCondLst>
                                            <p:cond delay="500"/>
                                          </p:stCondLst>
                                        </p:cTn>
                                        <p:tgtEl>
                                          <p:spTgt spid="13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500"/>
                                        <p:tgtEl>
                                          <p:spTgt spid="1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52"/>
                                        </p:tgtEl>
                                      </p:cBhvr>
                                    </p:animEffect>
                                    <p:set>
                                      <p:cBhvr>
                                        <p:cTn dur="1" fill="hold">
                                          <p:stCondLst>
                                            <p:cond delay="500"/>
                                          </p:stCondLst>
                                        </p:cTn>
                                        <p:tgtEl>
                                          <p:spTgt spid="1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500"/>
                                        <p:tgtEl>
                                          <p:spTgt spid="1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61"/>
                                        </p:tgtEl>
                                      </p:cBhvr>
                                    </p:animEffect>
                                    <p:set>
                                      <p:cBhvr>
                                        <p:cTn dur="1" fill="hold">
                                          <p:stCondLst>
                                            <p:cond delay="500"/>
                                          </p:stCondLst>
                                        </p:cTn>
                                        <p:tgtEl>
                                          <p:spTgt spid="13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500"/>
                                        <p:tgtEl>
                                          <p:spTgt spid="1358"/>
                                        </p:tgtEl>
                                      </p:cBhvr>
                                    </p:animEffect>
                                  </p:childTnLst>
                                </p:cTn>
                              </p:par>
                              <p:par>
                                <p:cTn fill="hold" nodeType="with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500"/>
                                        <p:tgtEl>
                                          <p:spTgt spid="1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358"/>
                                        </p:tgtEl>
                                      </p:cBhvr>
                                    </p:animEffect>
                                    <p:set>
                                      <p:cBhvr>
                                        <p:cTn dur="1" fill="hold">
                                          <p:stCondLst>
                                            <p:cond delay="500"/>
                                          </p:stCondLst>
                                        </p:cTn>
                                        <p:tgtEl>
                                          <p:spTgt spid="13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364"/>
                                        </p:tgtEl>
                                      </p:cBhvr>
                                    </p:animEffect>
                                    <p:set>
                                      <p:cBhvr>
                                        <p:cTn dur="1" fill="hold">
                                          <p:stCondLst>
                                            <p:cond delay="500"/>
                                          </p:stCondLst>
                                        </p:cTn>
                                        <p:tgtEl>
                                          <p:spTgt spid="13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65"/>
                                        </p:tgtEl>
                                        <p:attrNameLst>
                                          <p:attrName>style.visibility</p:attrName>
                                        </p:attrNameLst>
                                      </p:cBhvr>
                                      <p:to>
                                        <p:strVal val="visible"/>
                                      </p:to>
                                    </p:set>
                                    <p:animEffect filter="fade" transition="in">
                                      <p:cBhvr>
                                        <p:cTn dur="500"/>
                                        <p:tgtEl>
                                          <p:spTgt spid="1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36"/>
          <p:cNvSpPr/>
          <p:nvPr/>
        </p:nvSpPr>
        <p:spPr>
          <a:xfrm>
            <a:off x="100239" y="1472425"/>
            <a:ext cx="914400"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1373" name="Google Shape;1373;p36"/>
          <p:cNvSpPr txBox="1"/>
          <p:nvPr/>
        </p:nvSpPr>
        <p:spPr>
          <a:xfrm>
            <a:off x="1232335" y="1777225"/>
            <a:ext cx="187583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(u)</a:t>
            </a:r>
            <a:endParaRPr b="0" i="0" sz="1400" u="none" cap="none" strike="noStrike">
              <a:solidFill>
                <a:srgbClr val="000000"/>
              </a:solidFill>
              <a:latin typeface="Arial"/>
              <a:ea typeface="Arial"/>
              <a:cs typeface="Arial"/>
              <a:sym typeface="Arial"/>
            </a:endParaRPr>
          </a:p>
        </p:txBody>
      </p:sp>
      <p:sp>
        <p:nvSpPr>
          <p:cNvPr id="1374" name="Google Shape;1374;p36"/>
          <p:cNvSpPr txBox="1"/>
          <p:nvPr/>
        </p:nvSpPr>
        <p:spPr>
          <a:xfrm>
            <a:off x="3120872" y="1777225"/>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375" name="Google Shape;1375;p36"/>
          <p:cNvSpPr txBox="1"/>
          <p:nvPr/>
        </p:nvSpPr>
        <p:spPr>
          <a:xfrm>
            <a:off x="3360066" y="1777225"/>
            <a:ext cx="8290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376" name="Google Shape;1376;p36"/>
          <p:cNvSpPr txBox="1"/>
          <p:nvPr/>
        </p:nvSpPr>
        <p:spPr>
          <a:xfrm>
            <a:off x="1347752" y="2024542"/>
            <a:ext cx="176041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(v)</a:t>
            </a:r>
            <a:endParaRPr b="0" i="0" sz="1400" u="none" cap="none" strike="noStrike">
              <a:solidFill>
                <a:srgbClr val="000000"/>
              </a:solidFill>
              <a:latin typeface="Arial"/>
              <a:ea typeface="Arial"/>
              <a:cs typeface="Arial"/>
              <a:sym typeface="Arial"/>
            </a:endParaRPr>
          </a:p>
        </p:txBody>
      </p:sp>
      <p:sp>
        <p:nvSpPr>
          <p:cNvPr id="1377" name="Google Shape;1377;p36"/>
          <p:cNvSpPr txBox="1"/>
          <p:nvPr/>
        </p:nvSpPr>
        <p:spPr>
          <a:xfrm>
            <a:off x="3120872" y="2032155"/>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378" name="Google Shape;1378;p36"/>
          <p:cNvSpPr txBox="1"/>
          <p:nvPr/>
        </p:nvSpPr>
        <p:spPr>
          <a:xfrm>
            <a:off x="3360066" y="2025088"/>
            <a:ext cx="7264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379" name="Google Shape;1379;p36"/>
          <p:cNvSpPr txBox="1"/>
          <p:nvPr/>
        </p:nvSpPr>
        <p:spPr>
          <a:xfrm>
            <a:off x="935780" y="2297246"/>
            <a:ext cx="217239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Distance travelled (s)</a:t>
            </a:r>
            <a:endParaRPr b="0" i="0" sz="1400" u="none" cap="none" strike="noStrike">
              <a:solidFill>
                <a:srgbClr val="000000"/>
              </a:solidFill>
              <a:latin typeface="Arial"/>
              <a:ea typeface="Arial"/>
              <a:cs typeface="Arial"/>
              <a:sym typeface="Arial"/>
            </a:endParaRPr>
          </a:p>
        </p:txBody>
      </p:sp>
      <p:sp>
        <p:nvSpPr>
          <p:cNvPr id="1380" name="Google Shape;1380;p36"/>
          <p:cNvSpPr txBox="1"/>
          <p:nvPr/>
        </p:nvSpPr>
        <p:spPr>
          <a:xfrm>
            <a:off x="3120872" y="229724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381" name="Google Shape;1381;p36"/>
          <p:cNvSpPr txBox="1"/>
          <p:nvPr/>
        </p:nvSpPr>
        <p:spPr>
          <a:xfrm>
            <a:off x="3360066" y="2297246"/>
            <a:ext cx="62228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 m</a:t>
            </a:r>
            <a:endParaRPr b="1" i="0" sz="1600" u="none" cap="none" strike="noStrike">
              <a:solidFill>
                <a:srgbClr val="0000FF"/>
              </a:solidFill>
              <a:latin typeface="Book Antiqua"/>
              <a:ea typeface="Book Antiqua"/>
              <a:cs typeface="Book Antiqua"/>
              <a:sym typeface="Book Antiqua"/>
            </a:endParaRPr>
          </a:p>
        </p:txBody>
      </p:sp>
      <p:sp>
        <p:nvSpPr>
          <p:cNvPr id="1382" name="Google Shape;1382;p36"/>
          <p:cNvSpPr txBox="1"/>
          <p:nvPr/>
        </p:nvSpPr>
        <p:spPr>
          <a:xfrm>
            <a:off x="914941" y="1504950"/>
            <a:ext cx="219322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the stone (m)</a:t>
            </a:r>
            <a:endParaRPr b="0" i="0" sz="1400" u="none" cap="none" strike="noStrike">
              <a:solidFill>
                <a:srgbClr val="000000"/>
              </a:solidFill>
              <a:latin typeface="Arial"/>
              <a:ea typeface="Arial"/>
              <a:cs typeface="Arial"/>
              <a:sym typeface="Arial"/>
            </a:endParaRPr>
          </a:p>
        </p:txBody>
      </p:sp>
      <p:sp>
        <p:nvSpPr>
          <p:cNvPr id="1383" name="Google Shape;1383;p36"/>
          <p:cNvSpPr txBox="1"/>
          <p:nvPr/>
        </p:nvSpPr>
        <p:spPr>
          <a:xfrm>
            <a:off x="3120872" y="151962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384" name="Google Shape;1384;p36"/>
          <p:cNvSpPr txBox="1"/>
          <p:nvPr/>
        </p:nvSpPr>
        <p:spPr>
          <a:xfrm>
            <a:off x="3360066" y="1517638"/>
            <a:ext cx="57740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 kg</a:t>
            </a:r>
            <a:endParaRPr b="1" i="0" sz="1600" u="none" cap="none" strike="noStrike">
              <a:solidFill>
                <a:srgbClr val="0000FF"/>
              </a:solidFill>
              <a:latin typeface="Book Antiqua"/>
              <a:ea typeface="Book Antiqua"/>
              <a:cs typeface="Book Antiqua"/>
              <a:sym typeface="Book Antiqua"/>
            </a:endParaRPr>
          </a:p>
        </p:txBody>
      </p:sp>
      <p:sp>
        <p:nvSpPr>
          <p:cNvPr id="1385" name="Google Shape;1385;p36"/>
          <p:cNvSpPr/>
          <p:nvPr/>
        </p:nvSpPr>
        <p:spPr>
          <a:xfrm>
            <a:off x="100239" y="2639929"/>
            <a:ext cx="1219200"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1386" name="Google Shape;1386;p36"/>
          <p:cNvSpPr txBox="1"/>
          <p:nvPr/>
        </p:nvSpPr>
        <p:spPr>
          <a:xfrm>
            <a:off x="1135381" y="2639929"/>
            <a:ext cx="19832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of friction (F)</a:t>
            </a:r>
            <a:endParaRPr b="1" i="0" sz="1600" u="none" cap="none" strike="noStrike">
              <a:solidFill>
                <a:srgbClr val="0000FF"/>
              </a:solidFill>
              <a:latin typeface="Book Antiqua"/>
              <a:ea typeface="Book Antiqua"/>
              <a:cs typeface="Book Antiqua"/>
              <a:sym typeface="Book Antiqua"/>
            </a:endParaRPr>
          </a:p>
        </p:txBody>
      </p:sp>
      <p:sp>
        <p:nvSpPr>
          <p:cNvPr id="1387" name="Google Shape;1387;p36"/>
          <p:cNvSpPr txBox="1"/>
          <p:nvPr/>
        </p:nvSpPr>
        <p:spPr>
          <a:xfrm>
            <a:off x="3130752" y="263992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33CC"/>
                </a:solidFill>
                <a:latin typeface="Book Antiqua"/>
                <a:ea typeface="Book Antiqua"/>
                <a:cs typeface="Book Antiqua"/>
                <a:sym typeface="Book Antiqua"/>
              </a:rPr>
              <a:t>=</a:t>
            </a:r>
            <a:endParaRPr b="1" i="0" sz="1600" u="none" cap="none" strike="noStrike">
              <a:solidFill>
                <a:srgbClr val="0033CC"/>
              </a:solidFill>
              <a:latin typeface="Book Antiqua"/>
              <a:ea typeface="Book Antiqua"/>
              <a:cs typeface="Book Antiqua"/>
              <a:sym typeface="Book Antiqua"/>
            </a:endParaRPr>
          </a:p>
        </p:txBody>
      </p:sp>
      <p:sp>
        <p:nvSpPr>
          <p:cNvPr id="1388" name="Google Shape;1388;p36"/>
          <p:cNvSpPr txBox="1"/>
          <p:nvPr/>
        </p:nvSpPr>
        <p:spPr>
          <a:xfrm>
            <a:off x="3360066" y="2639929"/>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33CC"/>
                </a:solidFill>
                <a:latin typeface="Book Antiqua"/>
                <a:ea typeface="Book Antiqua"/>
                <a:cs typeface="Book Antiqua"/>
                <a:sym typeface="Book Antiqua"/>
              </a:rPr>
              <a:t>?</a:t>
            </a:r>
            <a:endParaRPr b="1" i="0" sz="1600" u="none" cap="none" strike="noStrike">
              <a:solidFill>
                <a:srgbClr val="0033CC"/>
              </a:solidFill>
              <a:latin typeface="Book Antiqua"/>
              <a:ea typeface="Book Antiqua"/>
              <a:cs typeface="Book Antiqua"/>
              <a:sym typeface="Book Antiqua"/>
            </a:endParaRPr>
          </a:p>
        </p:txBody>
      </p:sp>
      <p:sp>
        <p:nvSpPr>
          <p:cNvPr id="1389" name="Google Shape;1389;p36"/>
          <p:cNvSpPr/>
          <p:nvPr/>
        </p:nvSpPr>
        <p:spPr>
          <a:xfrm>
            <a:off x="100239" y="3107658"/>
            <a:ext cx="1219200"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a:t>
            </a:r>
            <a:endParaRPr b="1" i="0" sz="1600" u="none" cap="none" strike="noStrike">
              <a:solidFill>
                <a:srgbClr val="C00000"/>
              </a:solidFill>
              <a:latin typeface="Book Antiqua"/>
              <a:ea typeface="Book Antiqua"/>
              <a:cs typeface="Book Antiqua"/>
              <a:sym typeface="Book Antiqua"/>
            </a:endParaRPr>
          </a:p>
        </p:txBody>
      </p:sp>
      <p:sp>
        <p:nvSpPr>
          <p:cNvPr id="1390" name="Google Shape;1390;p36"/>
          <p:cNvSpPr txBox="1"/>
          <p:nvPr/>
        </p:nvSpPr>
        <p:spPr>
          <a:xfrm>
            <a:off x="1212796" y="3107658"/>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(i)</a:t>
            </a:r>
            <a:endParaRPr b="0" i="0" sz="1400" u="none" cap="none" strike="noStrike">
              <a:solidFill>
                <a:srgbClr val="000000"/>
              </a:solidFill>
              <a:latin typeface="Arial"/>
              <a:ea typeface="Arial"/>
              <a:cs typeface="Arial"/>
              <a:sym typeface="Arial"/>
            </a:endParaRPr>
          </a:p>
        </p:txBody>
      </p:sp>
      <p:sp>
        <p:nvSpPr>
          <p:cNvPr id="1391" name="Google Shape;1391;p36"/>
          <p:cNvSpPr txBox="1"/>
          <p:nvPr/>
        </p:nvSpPr>
        <p:spPr>
          <a:xfrm>
            <a:off x="1547506" y="3107658"/>
            <a:ext cx="29848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392" name="Google Shape;1392;p36"/>
          <p:cNvSpPr txBox="1"/>
          <p:nvPr/>
        </p:nvSpPr>
        <p:spPr>
          <a:xfrm>
            <a:off x="1989571" y="3107658"/>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393" name="Google Shape;1393;p36"/>
          <p:cNvSpPr txBox="1"/>
          <p:nvPr/>
        </p:nvSpPr>
        <p:spPr>
          <a:xfrm>
            <a:off x="2247237" y="3107658"/>
            <a:ext cx="377026"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394" name="Google Shape;1394;p36"/>
          <p:cNvSpPr txBox="1"/>
          <p:nvPr/>
        </p:nvSpPr>
        <p:spPr>
          <a:xfrm>
            <a:off x="2472939" y="3107658"/>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395" name="Google Shape;1395;p36"/>
          <p:cNvSpPr txBox="1"/>
          <p:nvPr/>
        </p:nvSpPr>
        <p:spPr>
          <a:xfrm>
            <a:off x="1212796" y="3458380"/>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(ii)</a:t>
            </a:r>
            <a:endParaRPr b="0" i="0" sz="1400" u="none" cap="none" strike="noStrike">
              <a:solidFill>
                <a:srgbClr val="000000"/>
              </a:solidFill>
              <a:latin typeface="Arial"/>
              <a:ea typeface="Arial"/>
              <a:cs typeface="Arial"/>
              <a:sym typeface="Arial"/>
            </a:endParaRPr>
          </a:p>
        </p:txBody>
      </p:sp>
      <p:sp>
        <p:nvSpPr>
          <p:cNvPr id="1396" name="Google Shape;1396;p36"/>
          <p:cNvSpPr txBox="1"/>
          <p:nvPr/>
        </p:nvSpPr>
        <p:spPr>
          <a:xfrm>
            <a:off x="4563569" y="200615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1397" name="Google Shape;1397;p36"/>
          <p:cNvSpPr txBox="1"/>
          <p:nvPr/>
        </p:nvSpPr>
        <p:spPr>
          <a:xfrm>
            <a:off x="1989571" y="3458380"/>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398" name="Google Shape;1398;p36"/>
          <p:cNvSpPr txBox="1"/>
          <p:nvPr/>
        </p:nvSpPr>
        <p:spPr>
          <a:xfrm>
            <a:off x="2247237" y="3458380"/>
            <a:ext cx="37862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r>
              <a:rPr b="1" baseline="30000"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399" name="Google Shape;1399;p36"/>
          <p:cNvSpPr txBox="1"/>
          <p:nvPr/>
        </p:nvSpPr>
        <p:spPr>
          <a:xfrm>
            <a:off x="2501514" y="3483780"/>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400" name="Google Shape;1400;p36"/>
          <p:cNvSpPr txBox="1"/>
          <p:nvPr/>
        </p:nvSpPr>
        <p:spPr>
          <a:xfrm>
            <a:off x="2666980" y="3458380"/>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401" name="Google Shape;1401;p36"/>
          <p:cNvSpPr txBox="1"/>
          <p:nvPr/>
        </p:nvSpPr>
        <p:spPr>
          <a:xfrm>
            <a:off x="2853939" y="3458380"/>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402" name="Google Shape;1402;p36"/>
          <p:cNvSpPr txBox="1"/>
          <p:nvPr/>
        </p:nvSpPr>
        <p:spPr>
          <a:xfrm>
            <a:off x="2971800" y="3458380"/>
            <a:ext cx="27603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a:t>
            </a:r>
            <a:endParaRPr b="0" i="0" sz="1400" u="none" cap="none" strike="noStrike">
              <a:solidFill>
                <a:srgbClr val="000000"/>
              </a:solidFill>
              <a:latin typeface="Arial"/>
              <a:ea typeface="Arial"/>
              <a:cs typeface="Arial"/>
              <a:sym typeface="Arial"/>
            </a:endParaRPr>
          </a:p>
        </p:txBody>
      </p:sp>
      <p:sp>
        <p:nvSpPr>
          <p:cNvPr id="1403" name="Google Shape;1403;p36"/>
          <p:cNvSpPr/>
          <p:nvPr/>
        </p:nvSpPr>
        <p:spPr>
          <a:xfrm>
            <a:off x="100239" y="3945777"/>
            <a:ext cx="1219200"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1404" name="Google Shape;1404;p36"/>
          <p:cNvSpPr txBox="1"/>
          <p:nvPr/>
        </p:nvSpPr>
        <p:spPr>
          <a:xfrm>
            <a:off x="1547506" y="3850609"/>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05" name="Google Shape;1405;p36"/>
          <p:cNvSpPr txBox="1"/>
          <p:nvPr/>
        </p:nvSpPr>
        <p:spPr>
          <a:xfrm>
            <a:off x="1989571" y="385060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06" name="Google Shape;1406;p36"/>
          <p:cNvSpPr txBox="1"/>
          <p:nvPr/>
        </p:nvSpPr>
        <p:spPr>
          <a:xfrm>
            <a:off x="2247237" y="3850609"/>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07" name="Google Shape;1407;p36"/>
          <p:cNvSpPr txBox="1"/>
          <p:nvPr/>
        </p:nvSpPr>
        <p:spPr>
          <a:xfrm>
            <a:off x="2501514" y="386965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08" name="Google Shape;1408;p36"/>
          <p:cNvSpPr txBox="1"/>
          <p:nvPr/>
        </p:nvSpPr>
        <p:spPr>
          <a:xfrm>
            <a:off x="2666980" y="3850609"/>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baseline="30000" i="0" sz="1600" u="none" cap="none" strike="noStrike">
              <a:solidFill>
                <a:srgbClr val="0000FF"/>
              </a:solidFill>
              <a:latin typeface="Book Antiqua"/>
              <a:ea typeface="Book Antiqua"/>
              <a:cs typeface="Book Antiqua"/>
              <a:sym typeface="Book Antiqua"/>
            </a:endParaRPr>
          </a:p>
        </p:txBody>
      </p:sp>
      <p:sp>
        <p:nvSpPr>
          <p:cNvPr id="1409" name="Google Shape;1409;p36"/>
          <p:cNvSpPr txBox="1"/>
          <p:nvPr/>
        </p:nvSpPr>
        <p:spPr>
          <a:xfrm>
            <a:off x="1212796" y="3850609"/>
            <a:ext cx="3914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a:t>
            </a:r>
            <a:endParaRPr b="1" i="0" sz="1600" u="none" cap="none" strike="noStrike">
              <a:solidFill>
                <a:srgbClr val="0000FF"/>
              </a:solidFill>
              <a:latin typeface="Book Antiqua"/>
              <a:ea typeface="Book Antiqua"/>
              <a:cs typeface="Book Antiqua"/>
              <a:sym typeface="Book Antiqua"/>
            </a:endParaRPr>
          </a:p>
        </p:txBody>
      </p:sp>
      <p:sp>
        <p:nvSpPr>
          <p:cNvPr id="1410" name="Google Shape;1410;p36"/>
          <p:cNvSpPr txBox="1"/>
          <p:nvPr/>
        </p:nvSpPr>
        <p:spPr>
          <a:xfrm>
            <a:off x="1547506" y="4174423"/>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baseline="30000" i="0" sz="1600" u="none" cap="none" strike="noStrike">
              <a:solidFill>
                <a:srgbClr val="0000FF"/>
              </a:solidFill>
              <a:latin typeface="Book Antiqua"/>
              <a:ea typeface="Book Antiqua"/>
              <a:cs typeface="Book Antiqua"/>
              <a:sym typeface="Book Antiqua"/>
            </a:endParaRPr>
          </a:p>
        </p:txBody>
      </p:sp>
      <p:sp>
        <p:nvSpPr>
          <p:cNvPr id="1411" name="Google Shape;1411;p36"/>
          <p:cNvSpPr txBox="1"/>
          <p:nvPr/>
        </p:nvSpPr>
        <p:spPr>
          <a:xfrm>
            <a:off x="1989571" y="416489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12" name="Google Shape;1412;p36"/>
          <p:cNvSpPr txBox="1"/>
          <p:nvPr/>
        </p:nvSpPr>
        <p:spPr>
          <a:xfrm>
            <a:off x="2247237" y="4164898"/>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13" name="Google Shape;1413;p36"/>
          <p:cNvSpPr txBox="1"/>
          <p:nvPr/>
        </p:nvSpPr>
        <p:spPr>
          <a:xfrm>
            <a:off x="2501514" y="4150668"/>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14" name="Google Shape;1414;p36"/>
          <p:cNvSpPr txBox="1"/>
          <p:nvPr/>
        </p:nvSpPr>
        <p:spPr>
          <a:xfrm>
            <a:off x="2666980" y="4164898"/>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15" name="Google Shape;1415;p36"/>
          <p:cNvSpPr txBox="1"/>
          <p:nvPr/>
        </p:nvSpPr>
        <p:spPr>
          <a:xfrm>
            <a:off x="4191000" y="1439323"/>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baseline="30000" i="0" sz="1600" u="none" cap="none" strike="noStrike">
              <a:solidFill>
                <a:srgbClr val="0000FF"/>
              </a:solidFill>
              <a:latin typeface="Book Antiqua"/>
              <a:ea typeface="Book Antiqua"/>
              <a:cs typeface="Book Antiqua"/>
              <a:sym typeface="Book Antiqua"/>
            </a:endParaRPr>
          </a:p>
        </p:txBody>
      </p:sp>
      <p:sp>
        <p:nvSpPr>
          <p:cNvPr id="1416" name="Google Shape;1416;p36"/>
          <p:cNvSpPr txBox="1"/>
          <p:nvPr/>
        </p:nvSpPr>
        <p:spPr>
          <a:xfrm>
            <a:off x="4726405" y="143932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17" name="Google Shape;1417;p36"/>
          <p:cNvSpPr txBox="1"/>
          <p:nvPr/>
        </p:nvSpPr>
        <p:spPr>
          <a:xfrm>
            <a:off x="5019675" y="1439323"/>
            <a:ext cx="838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- 20</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cxnSp>
        <p:nvCxnSpPr>
          <p:cNvPr id="1418" name="Google Shape;1418;p36"/>
          <p:cNvCxnSpPr/>
          <p:nvPr/>
        </p:nvCxnSpPr>
        <p:spPr>
          <a:xfrm>
            <a:off x="4114800" y="1440601"/>
            <a:ext cx="20934" cy="3522255"/>
          </a:xfrm>
          <a:prstGeom prst="straightConnector1">
            <a:avLst/>
          </a:prstGeom>
          <a:noFill/>
          <a:ln cap="flat" cmpd="sng" w="15875">
            <a:solidFill>
              <a:schemeClr val="dk1"/>
            </a:solidFill>
            <a:prstDash val="solid"/>
            <a:round/>
            <a:headEnd len="sm" w="sm" type="none"/>
            <a:tailEnd len="sm" w="sm" type="none"/>
          </a:ln>
        </p:spPr>
      </p:cxnSp>
      <p:sp>
        <p:nvSpPr>
          <p:cNvPr id="1419" name="Google Shape;1419;p36"/>
          <p:cNvSpPr txBox="1"/>
          <p:nvPr/>
        </p:nvSpPr>
        <p:spPr>
          <a:xfrm>
            <a:off x="4737568" y="200615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cxnSp>
        <p:nvCxnSpPr>
          <p:cNvPr id="1420" name="Google Shape;1420;p36"/>
          <p:cNvCxnSpPr/>
          <p:nvPr/>
        </p:nvCxnSpPr>
        <p:spPr>
          <a:xfrm flipH="1" rot="10800000">
            <a:off x="5098057" y="2171833"/>
            <a:ext cx="742950" cy="2379"/>
          </a:xfrm>
          <a:prstGeom prst="straightConnector1">
            <a:avLst/>
          </a:prstGeom>
          <a:noFill/>
          <a:ln cap="flat" cmpd="sng" w="12700">
            <a:solidFill>
              <a:schemeClr val="dk1"/>
            </a:solidFill>
            <a:prstDash val="solid"/>
            <a:round/>
            <a:headEnd len="sm" w="sm" type="none"/>
            <a:tailEnd len="sm" w="sm" type="none"/>
          </a:ln>
        </p:spPr>
      </p:cxnSp>
      <p:sp>
        <p:nvSpPr>
          <p:cNvPr id="1421" name="Google Shape;1421;p36"/>
          <p:cNvSpPr txBox="1"/>
          <p:nvPr/>
        </p:nvSpPr>
        <p:spPr>
          <a:xfrm>
            <a:off x="5145160" y="1867485"/>
            <a:ext cx="5613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-400</a:t>
            </a:r>
            <a:endParaRPr b="1" baseline="30000" i="0" sz="1600" u="none" cap="none" strike="noStrike">
              <a:solidFill>
                <a:srgbClr val="0000FF"/>
              </a:solidFill>
              <a:latin typeface="Book Antiqua"/>
              <a:ea typeface="Book Antiqua"/>
              <a:cs typeface="Book Antiqua"/>
              <a:sym typeface="Book Antiqua"/>
            </a:endParaRPr>
          </a:p>
        </p:txBody>
      </p:sp>
      <p:sp>
        <p:nvSpPr>
          <p:cNvPr id="1422" name="Google Shape;1422;p36"/>
          <p:cNvSpPr txBox="1"/>
          <p:nvPr/>
        </p:nvSpPr>
        <p:spPr>
          <a:xfrm>
            <a:off x="5078367" y="2127425"/>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23" name="Google Shape;1423;p36"/>
          <p:cNvSpPr txBox="1"/>
          <p:nvPr/>
        </p:nvSpPr>
        <p:spPr>
          <a:xfrm>
            <a:off x="5297559" y="2147072"/>
            <a:ext cx="311304"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24" name="Google Shape;1424;p36"/>
          <p:cNvSpPr txBox="1"/>
          <p:nvPr/>
        </p:nvSpPr>
        <p:spPr>
          <a:xfrm>
            <a:off x="4343400" y="2495550"/>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425" name="Google Shape;1425;p36"/>
          <p:cNvSpPr txBox="1"/>
          <p:nvPr/>
        </p:nvSpPr>
        <p:spPr>
          <a:xfrm>
            <a:off x="4557368" y="2500425"/>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1426" name="Google Shape;1426;p36"/>
          <p:cNvSpPr txBox="1"/>
          <p:nvPr/>
        </p:nvSpPr>
        <p:spPr>
          <a:xfrm>
            <a:off x="4731367" y="253024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27" name="Google Shape;1427;p36"/>
          <p:cNvSpPr txBox="1"/>
          <p:nvPr/>
        </p:nvSpPr>
        <p:spPr>
          <a:xfrm>
            <a:off x="4974799" y="2510165"/>
            <a:ext cx="7441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1428" name="Google Shape;1428;p36"/>
          <p:cNvSpPr txBox="1"/>
          <p:nvPr/>
        </p:nvSpPr>
        <p:spPr>
          <a:xfrm>
            <a:off x="5647301" y="2495973"/>
            <a:ext cx="31918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[-ve sign shows the retardation] </a:t>
            </a:r>
            <a:endParaRPr b="1" baseline="30000" i="0" sz="1600" u="none" cap="none" strike="noStrike">
              <a:solidFill>
                <a:srgbClr val="0000FF"/>
              </a:solidFill>
              <a:latin typeface="Book Antiqua"/>
              <a:ea typeface="Book Antiqua"/>
              <a:cs typeface="Book Antiqua"/>
              <a:sym typeface="Book Antiqua"/>
            </a:endParaRPr>
          </a:p>
        </p:txBody>
      </p:sp>
      <p:sp>
        <p:nvSpPr>
          <p:cNvPr id="1429" name="Google Shape;1429;p36"/>
          <p:cNvSpPr txBox="1"/>
          <p:nvPr/>
        </p:nvSpPr>
        <p:spPr>
          <a:xfrm>
            <a:off x="4224064" y="2890591"/>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(ii)</a:t>
            </a:r>
            <a:endParaRPr b="1" i="0" sz="1600" u="none" cap="none" strike="noStrike">
              <a:solidFill>
                <a:srgbClr val="0000FF"/>
              </a:solidFill>
              <a:latin typeface="Book Antiqua"/>
              <a:ea typeface="Book Antiqua"/>
              <a:cs typeface="Book Antiqua"/>
              <a:sym typeface="Book Antiqua"/>
            </a:endParaRPr>
          </a:p>
        </p:txBody>
      </p:sp>
      <p:sp>
        <p:nvSpPr>
          <p:cNvPr id="1430" name="Google Shape;1430;p36"/>
          <p:cNvSpPr txBox="1"/>
          <p:nvPr/>
        </p:nvSpPr>
        <p:spPr>
          <a:xfrm>
            <a:off x="4561341" y="2891957"/>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30000" i="0" sz="1600" u="none" cap="none" strike="noStrike">
              <a:solidFill>
                <a:srgbClr val="0000FF"/>
              </a:solidFill>
              <a:latin typeface="Book Antiqua"/>
              <a:ea typeface="Book Antiqua"/>
              <a:cs typeface="Book Antiqua"/>
              <a:sym typeface="Book Antiqua"/>
            </a:endParaRPr>
          </a:p>
        </p:txBody>
      </p:sp>
      <p:sp>
        <p:nvSpPr>
          <p:cNvPr id="1431" name="Google Shape;1431;p36"/>
          <p:cNvSpPr txBox="1"/>
          <p:nvPr/>
        </p:nvSpPr>
        <p:spPr>
          <a:xfrm>
            <a:off x="4741313" y="287655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32" name="Google Shape;1432;p36"/>
          <p:cNvSpPr txBox="1"/>
          <p:nvPr/>
        </p:nvSpPr>
        <p:spPr>
          <a:xfrm>
            <a:off x="5019267" y="2878437"/>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baseline="30000" i="0" sz="1600" u="none" cap="none" strike="noStrike">
              <a:solidFill>
                <a:srgbClr val="0000FF"/>
              </a:solidFill>
              <a:latin typeface="Book Antiqua"/>
              <a:ea typeface="Book Antiqua"/>
              <a:cs typeface="Book Antiqua"/>
              <a:sym typeface="Book Antiqua"/>
            </a:endParaRPr>
          </a:p>
        </p:txBody>
      </p:sp>
      <p:sp>
        <p:nvSpPr>
          <p:cNvPr id="1433" name="Google Shape;1433;p36"/>
          <p:cNvSpPr txBox="1"/>
          <p:nvPr/>
        </p:nvSpPr>
        <p:spPr>
          <a:xfrm>
            <a:off x="5214951" y="288191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1434" name="Google Shape;1434;p36"/>
          <p:cNvSpPr txBox="1"/>
          <p:nvPr/>
        </p:nvSpPr>
        <p:spPr>
          <a:xfrm>
            <a:off x="4267200" y="3216678"/>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435" name="Google Shape;1435;p36"/>
          <p:cNvSpPr txBox="1"/>
          <p:nvPr/>
        </p:nvSpPr>
        <p:spPr>
          <a:xfrm>
            <a:off x="4527941" y="3216107"/>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30000" i="0" sz="1600" u="none" cap="none" strike="noStrike">
              <a:solidFill>
                <a:srgbClr val="0000FF"/>
              </a:solidFill>
              <a:latin typeface="Book Antiqua"/>
              <a:ea typeface="Book Antiqua"/>
              <a:cs typeface="Book Antiqua"/>
              <a:sym typeface="Book Antiqua"/>
            </a:endParaRPr>
          </a:p>
        </p:txBody>
      </p:sp>
      <p:sp>
        <p:nvSpPr>
          <p:cNvPr id="1436" name="Google Shape;1436;p36"/>
          <p:cNvSpPr txBox="1"/>
          <p:nvPr/>
        </p:nvSpPr>
        <p:spPr>
          <a:xfrm>
            <a:off x="4726965" y="320070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37" name="Google Shape;1437;p36"/>
          <p:cNvSpPr txBox="1"/>
          <p:nvPr/>
        </p:nvSpPr>
        <p:spPr>
          <a:xfrm>
            <a:off x="5126186" y="3212805"/>
            <a:ext cx="311304"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38" name="Google Shape;1438;p36"/>
          <p:cNvSpPr txBox="1"/>
          <p:nvPr/>
        </p:nvSpPr>
        <p:spPr>
          <a:xfrm>
            <a:off x="4267200" y="3569416"/>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439" name="Google Shape;1439;p36"/>
          <p:cNvSpPr txBox="1"/>
          <p:nvPr/>
        </p:nvSpPr>
        <p:spPr>
          <a:xfrm>
            <a:off x="4527941" y="3568845"/>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30000" i="0" sz="1600" u="none" cap="none" strike="noStrike">
              <a:solidFill>
                <a:srgbClr val="0000FF"/>
              </a:solidFill>
              <a:latin typeface="Book Antiqua"/>
              <a:ea typeface="Book Antiqua"/>
              <a:cs typeface="Book Antiqua"/>
              <a:sym typeface="Book Antiqua"/>
            </a:endParaRPr>
          </a:p>
        </p:txBody>
      </p:sp>
      <p:sp>
        <p:nvSpPr>
          <p:cNvPr id="1440" name="Google Shape;1440;p36"/>
          <p:cNvSpPr txBox="1"/>
          <p:nvPr/>
        </p:nvSpPr>
        <p:spPr>
          <a:xfrm>
            <a:off x="4726965" y="355343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441" name="Google Shape;1441;p36"/>
          <p:cNvSpPr txBox="1"/>
          <p:nvPr/>
        </p:nvSpPr>
        <p:spPr>
          <a:xfrm>
            <a:off x="4897496" y="3555909"/>
            <a:ext cx="545342"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-4N</a:t>
            </a:r>
            <a:endParaRPr b="1" baseline="30000" i="0" sz="1600" u="none" cap="none" strike="noStrike">
              <a:solidFill>
                <a:srgbClr val="0000FF"/>
              </a:solidFill>
              <a:latin typeface="Book Antiqua"/>
              <a:ea typeface="Book Antiqua"/>
              <a:cs typeface="Book Antiqua"/>
              <a:sym typeface="Book Antiqua"/>
            </a:endParaRPr>
          </a:p>
        </p:txBody>
      </p:sp>
      <p:sp>
        <p:nvSpPr>
          <p:cNvPr id="1442" name="Google Shape;1442;p36"/>
          <p:cNvSpPr/>
          <p:nvPr/>
        </p:nvSpPr>
        <p:spPr>
          <a:xfrm>
            <a:off x="4143375" y="3867150"/>
            <a:ext cx="815273"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a:t>
            </a:r>
            <a:endParaRPr b="1" i="0" sz="1600" u="none" cap="none" strike="noStrike">
              <a:solidFill>
                <a:srgbClr val="C00000"/>
              </a:solidFill>
              <a:latin typeface="Book Antiqua"/>
              <a:ea typeface="Book Antiqua"/>
              <a:cs typeface="Book Antiqua"/>
              <a:sym typeface="Book Antiqua"/>
            </a:endParaRPr>
          </a:p>
        </p:txBody>
      </p:sp>
      <p:sp>
        <p:nvSpPr>
          <p:cNvPr id="1443" name="Google Shape;1443;p36"/>
          <p:cNvSpPr txBox="1"/>
          <p:nvPr/>
        </p:nvSpPr>
        <p:spPr>
          <a:xfrm>
            <a:off x="1547506" y="3458380"/>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a:t>
            </a:r>
            <a:r>
              <a:rPr b="1" baseline="30000"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cxnSp>
        <p:nvCxnSpPr>
          <p:cNvPr id="1444" name="Google Shape;1444;p36"/>
          <p:cNvCxnSpPr/>
          <p:nvPr/>
        </p:nvCxnSpPr>
        <p:spPr>
          <a:xfrm flipH="1">
            <a:off x="5383807" y="1930568"/>
            <a:ext cx="87867" cy="216504"/>
          </a:xfrm>
          <a:prstGeom prst="straightConnector1">
            <a:avLst/>
          </a:prstGeom>
          <a:noFill/>
          <a:ln cap="flat" cmpd="sng" w="12700">
            <a:solidFill>
              <a:srgbClr val="C00000"/>
            </a:solidFill>
            <a:prstDash val="solid"/>
            <a:round/>
            <a:headEnd len="sm" w="sm" type="none"/>
            <a:tailEnd len="sm" w="sm" type="none"/>
          </a:ln>
        </p:spPr>
      </p:cxnSp>
      <p:cxnSp>
        <p:nvCxnSpPr>
          <p:cNvPr id="1445" name="Google Shape;1445;p36"/>
          <p:cNvCxnSpPr/>
          <p:nvPr/>
        </p:nvCxnSpPr>
        <p:spPr>
          <a:xfrm flipH="1">
            <a:off x="5624831" y="2217033"/>
            <a:ext cx="120454" cy="197747"/>
          </a:xfrm>
          <a:prstGeom prst="straightConnector1">
            <a:avLst/>
          </a:prstGeom>
          <a:noFill/>
          <a:ln cap="flat" cmpd="sng" w="12700">
            <a:solidFill>
              <a:srgbClr val="C00000"/>
            </a:solidFill>
            <a:prstDash val="solid"/>
            <a:round/>
            <a:headEnd len="sm" w="sm" type="none"/>
            <a:tailEnd len="sm" w="sm" type="none"/>
          </a:ln>
        </p:spPr>
      </p:cxnSp>
      <p:cxnSp>
        <p:nvCxnSpPr>
          <p:cNvPr id="1446" name="Google Shape;1446;p36"/>
          <p:cNvCxnSpPr/>
          <p:nvPr/>
        </p:nvCxnSpPr>
        <p:spPr>
          <a:xfrm flipH="1">
            <a:off x="5740522" y="2212863"/>
            <a:ext cx="129061" cy="211025"/>
          </a:xfrm>
          <a:prstGeom prst="straightConnector1">
            <a:avLst/>
          </a:prstGeom>
          <a:noFill/>
          <a:ln cap="flat" cmpd="sng" w="12700">
            <a:solidFill>
              <a:srgbClr val="C00000"/>
            </a:solidFill>
            <a:prstDash val="solid"/>
            <a:round/>
            <a:headEnd len="sm" w="sm" type="none"/>
            <a:tailEnd len="sm" w="sm" type="none"/>
          </a:ln>
        </p:spPr>
      </p:cxnSp>
      <p:cxnSp>
        <p:nvCxnSpPr>
          <p:cNvPr id="1447" name="Google Shape;1447;p36"/>
          <p:cNvCxnSpPr/>
          <p:nvPr/>
        </p:nvCxnSpPr>
        <p:spPr>
          <a:xfrm flipH="1">
            <a:off x="5541077" y="1929339"/>
            <a:ext cx="73764" cy="166035"/>
          </a:xfrm>
          <a:prstGeom prst="straightConnector1">
            <a:avLst/>
          </a:prstGeom>
          <a:noFill/>
          <a:ln cap="flat" cmpd="sng" w="12700">
            <a:solidFill>
              <a:srgbClr val="C00000"/>
            </a:solidFill>
            <a:prstDash val="solid"/>
            <a:round/>
            <a:headEnd len="sm" w="sm" type="none"/>
            <a:tailEnd len="sm" w="sm" type="none"/>
          </a:ln>
        </p:spPr>
      </p:cxnSp>
      <p:sp>
        <p:nvSpPr>
          <p:cNvPr id="1448" name="Google Shape;1448;p36"/>
          <p:cNvSpPr txBox="1"/>
          <p:nvPr/>
        </p:nvSpPr>
        <p:spPr>
          <a:xfrm>
            <a:off x="5241355" y="1699796"/>
            <a:ext cx="4153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a:t>
            </a:r>
            <a:endParaRPr b="1" baseline="30000" i="0" sz="1600" u="none" cap="none" strike="noStrike">
              <a:solidFill>
                <a:srgbClr val="0000FF"/>
              </a:solidFill>
              <a:latin typeface="Book Antiqua"/>
              <a:ea typeface="Book Antiqua"/>
              <a:cs typeface="Book Antiqua"/>
              <a:sym typeface="Book Antiqua"/>
            </a:endParaRPr>
          </a:p>
        </p:txBody>
      </p:sp>
      <p:sp>
        <p:nvSpPr>
          <p:cNvPr id="1449" name="Google Shape;1449;p36"/>
          <p:cNvSpPr txBox="1"/>
          <p:nvPr/>
        </p:nvSpPr>
        <p:spPr>
          <a:xfrm>
            <a:off x="4166910" y="4210373"/>
            <a:ext cx="2594130" cy="714279"/>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Force of friction between ice and stone is -4N</a:t>
            </a:r>
            <a:endParaRPr b="0" i="0" sz="1400" u="none" cap="none" strike="noStrike">
              <a:solidFill>
                <a:srgbClr val="000000"/>
              </a:solidFill>
              <a:latin typeface="Arial"/>
              <a:ea typeface="Arial"/>
              <a:cs typeface="Arial"/>
              <a:sym typeface="Arial"/>
            </a:endParaRPr>
          </a:p>
        </p:txBody>
      </p:sp>
      <p:sp>
        <p:nvSpPr>
          <p:cNvPr id="1450" name="Google Shape;1450;p36"/>
          <p:cNvSpPr txBox="1"/>
          <p:nvPr/>
        </p:nvSpPr>
        <p:spPr>
          <a:xfrm>
            <a:off x="4968036" y="3212805"/>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451" name="Google Shape;1451;p36"/>
          <p:cNvSpPr txBox="1"/>
          <p:nvPr/>
        </p:nvSpPr>
        <p:spPr>
          <a:xfrm>
            <a:off x="5318429" y="3203894"/>
            <a:ext cx="3561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baseline="30000" i="0" sz="1600" u="none" cap="none" strike="noStrike">
              <a:solidFill>
                <a:srgbClr val="0000FF"/>
              </a:solidFill>
              <a:latin typeface="Book Antiqua"/>
              <a:ea typeface="Book Antiqua"/>
              <a:cs typeface="Book Antiqua"/>
              <a:sym typeface="Book Antiqua"/>
            </a:endParaRPr>
          </a:p>
        </p:txBody>
      </p:sp>
      <p:grpSp>
        <p:nvGrpSpPr>
          <p:cNvPr id="1452" name="Google Shape;1452;p36"/>
          <p:cNvGrpSpPr/>
          <p:nvPr/>
        </p:nvGrpSpPr>
        <p:grpSpPr>
          <a:xfrm>
            <a:off x="863223" y="337893"/>
            <a:ext cx="7747377" cy="938784"/>
            <a:chOff x="783846" y="637177"/>
            <a:chExt cx="7747377" cy="938784"/>
          </a:xfrm>
        </p:grpSpPr>
        <p:sp>
          <p:nvSpPr>
            <p:cNvPr id="1453" name="Google Shape;1453;p36"/>
            <p:cNvSpPr/>
            <p:nvPr/>
          </p:nvSpPr>
          <p:spPr>
            <a:xfrm>
              <a:off x="783846" y="692902"/>
              <a:ext cx="7594977" cy="810731"/>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454" name="Google Shape;1454;p36"/>
            <p:cNvSpPr txBox="1"/>
            <p:nvPr/>
          </p:nvSpPr>
          <p:spPr>
            <a:xfrm>
              <a:off x="1187981" y="637177"/>
              <a:ext cx="7343242" cy="93878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stone of 1 kg is thrown with a velocity of 20m s</a:t>
              </a:r>
              <a:r>
                <a:rPr b="1" baseline="30000" i="0" lang="en-US" sz="1600" u="none" cap="none" strike="noStrike">
                  <a:solidFill>
                    <a:srgbClr val="0000FF"/>
                  </a:solidFill>
                  <a:latin typeface="Book Antiqua"/>
                  <a:ea typeface="Book Antiqua"/>
                  <a:cs typeface="Book Antiqua"/>
                  <a:sym typeface="Book Antiqua"/>
                </a:rPr>
                <a:t>-1 </a:t>
              </a:r>
              <a:r>
                <a:rPr b="1" i="0" lang="en-US" sz="1600" u="none" cap="none" strike="noStrike">
                  <a:solidFill>
                    <a:srgbClr val="0000FF"/>
                  </a:solidFill>
                  <a:latin typeface="Book Antiqua"/>
                  <a:ea typeface="Book Antiqua"/>
                  <a:cs typeface="Book Antiqua"/>
                  <a:sym typeface="Book Antiqua"/>
                </a:rPr>
                <a:t>across the frozen surface of a lake and comes to rest after travelling  a distance of 50 m. What is the force of friction between the stone and the ice?</a:t>
              </a:r>
              <a:endParaRPr b="0" i="0" sz="1400" u="none" cap="none" strike="noStrike">
                <a:solidFill>
                  <a:srgbClr val="000000"/>
                </a:solidFill>
                <a:latin typeface="Arial"/>
                <a:ea typeface="Arial"/>
                <a:cs typeface="Arial"/>
                <a:sym typeface="Arial"/>
              </a:endParaRPr>
            </a:p>
          </p:txBody>
        </p:sp>
      </p:grpSp>
      <p:grpSp>
        <p:nvGrpSpPr>
          <p:cNvPr id="1455" name="Google Shape;1455;p36"/>
          <p:cNvGrpSpPr/>
          <p:nvPr/>
        </p:nvGrpSpPr>
        <p:grpSpPr>
          <a:xfrm>
            <a:off x="426720" y="400050"/>
            <a:ext cx="640080" cy="640080"/>
            <a:chOff x="4953000" y="3718491"/>
            <a:chExt cx="640080" cy="640080"/>
          </a:xfrm>
        </p:grpSpPr>
        <p:sp>
          <p:nvSpPr>
            <p:cNvPr id="1456" name="Google Shape;1456;p3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7" name="Google Shape;1457;p36"/>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6</a:t>
              </a:r>
              <a:endParaRPr b="0" i="0" sz="1400" u="none" cap="none" strike="noStrike">
                <a:solidFill>
                  <a:srgbClr val="000000"/>
                </a:solidFill>
                <a:latin typeface="Arial"/>
                <a:ea typeface="Arial"/>
                <a:cs typeface="Arial"/>
                <a:sym typeface="Arial"/>
              </a:endParaRPr>
            </a:p>
          </p:txBody>
        </p:sp>
      </p:grpSp>
      <p:sp>
        <p:nvSpPr>
          <p:cNvPr id="1458" name="Google Shape;1458;p36"/>
          <p:cNvSpPr txBox="1"/>
          <p:nvPr/>
        </p:nvSpPr>
        <p:spPr>
          <a:xfrm>
            <a:off x="5553750" y="2156996"/>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a:t>
            </a:r>
            <a:endParaRPr b="1" baseline="30000" i="0" sz="1600" u="none" cap="none" strike="noStrike">
              <a:solidFill>
                <a:srgbClr val="0000FF"/>
              </a:solidFill>
              <a:latin typeface="Book Antiqua"/>
              <a:ea typeface="Book Antiqua"/>
              <a:cs typeface="Book Antiqua"/>
              <a:sym typeface="Book Antiqua"/>
            </a:endParaRPr>
          </a:p>
        </p:txBody>
      </p:sp>
      <p:sp>
        <p:nvSpPr>
          <p:cNvPr id="1459" name="Google Shape;1459;p36"/>
          <p:cNvSpPr/>
          <p:nvPr/>
        </p:nvSpPr>
        <p:spPr>
          <a:xfrm>
            <a:off x="5376039" y="451437"/>
            <a:ext cx="719961"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0" name="Google Shape;1460;p36"/>
          <p:cNvSpPr/>
          <p:nvPr/>
        </p:nvSpPr>
        <p:spPr>
          <a:xfrm>
            <a:off x="6529966" y="690170"/>
            <a:ext cx="462146"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1" name="Google Shape;1461;p36"/>
          <p:cNvSpPr/>
          <p:nvPr/>
        </p:nvSpPr>
        <p:spPr>
          <a:xfrm>
            <a:off x="2318259" y="460963"/>
            <a:ext cx="470661" cy="23422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2" name="Google Shape;1462;p36"/>
          <p:cNvSpPr/>
          <p:nvPr/>
        </p:nvSpPr>
        <p:spPr>
          <a:xfrm>
            <a:off x="5685058" y="3351670"/>
            <a:ext cx="3122738" cy="947253"/>
          </a:xfrm>
          <a:prstGeom prst="wedgeRoundRectCallout">
            <a:avLst>
              <a:gd fmla="val -55463" name="adj1"/>
              <a:gd fmla="val 53974" name="adj2"/>
              <a:gd fmla="val 16667" name="adj3"/>
            </a:avLst>
          </a:prstGeom>
          <a:solidFill>
            <a:schemeClr val="lt2"/>
          </a:solidFill>
          <a:ln cap="flat" cmpd="sng" w="9525">
            <a:solidFill>
              <a:srgbClr val="12065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The –ve sign shows that the Force is acting in the opposite direction of the motion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5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500"/>
                                        <p:tgtEl>
                                          <p:spTgt spid="1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3"/>
                                        </p:tgtEl>
                                        <p:attrNameLst>
                                          <p:attrName>style.visibility</p:attrName>
                                        </p:attrNameLst>
                                      </p:cBhvr>
                                      <p:to>
                                        <p:strVal val="visible"/>
                                      </p:to>
                                    </p:set>
                                    <p:animEffect filter="fade" transition="in">
                                      <p:cBhvr>
                                        <p:cTn dur="500"/>
                                        <p:tgtEl>
                                          <p:spTgt spid="1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5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500"/>
                                        <p:tgtEl>
                                          <p:spTgt spid="1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500"/>
                                        <p:tgtEl>
                                          <p:spTgt spid="1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500"/>
                                        <p:tgtEl>
                                          <p:spTgt spid="1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500"/>
                                        <p:tgtEl>
                                          <p:spTgt spid="1375"/>
                                        </p:tgtEl>
                                      </p:cBhvr>
                                    </p:animEffect>
                                  </p:childTnLst>
                                </p:cTn>
                              </p:par>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500"/>
                                        <p:tgtEl>
                                          <p:spTgt spid="1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500"/>
                                        <p:tgtEl>
                                          <p:spTgt spid="1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500"/>
                                        <p:tgtEl>
                                          <p:spTgt spid="1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500"/>
                                        <p:tgtEl>
                                          <p:spTgt spid="1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500"/>
                                        <p:tgtEl>
                                          <p:spTgt spid="1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500"/>
                                        <p:tgtEl>
                                          <p:spTgt spid="1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5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500"/>
                                        <p:tgtEl>
                                          <p:spTgt spid="1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85"/>
                                        </p:tgtEl>
                                        <p:attrNameLst>
                                          <p:attrName>style.visibility</p:attrName>
                                        </p:attrNameLst>
                                      </p:cBhvr>
                                      <p:to>
                                        <p:strVal val="visible"/>
                                      </p:to>
                                    </p:set>
                                    <p:animEffect filter="fade" transition="in">
                                      <p:cBhvr>
                                        <p:cTn dur="500"/>
                                        <p:tgtEl>
                                          <p:spTgt spid="1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5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500"/>
                                        <p:tgtEl>
                                          <p:spTgt spid="1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500"/>
                                        <p:tgtEl>
                                          <p:spTgt spid="1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5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500"/>
                                        <p:tgtEl>
                                          <p:spTgt spid="1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500"/>
                                        <p:tgtEl>
                                          <p:spTgt spid="1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500"/>
                                        <p:tgtEl>
                                          <p:spTgt spid="1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500"/>
                                        <p:tgtEl>
                                          <p:spTgt spid="1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500"/>
                                        <p:tgtEl>
                                          <p:spTgt spid="1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5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500"/>
                                        <p:tgtEl>
                                          <p:spTgt spid="1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500"/>
                                        <p:tgtEl>
                                          <p:spTgt spid="1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5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500"/>
                                        <p:tgtEl>
                                          <p:spTgt spid="1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500"/>
                                        <p:tgtEl>
                                          <p:spTgt spid="1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500"/>
                                        <p:tgtEl>
                                          <p:spTgt spid="1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5"/>
                                        </p:tgtEl>
                                        <p:attrNameLst>
                                          <p:attrName>style.visibility</p:attrName>
                                        </p:attrNameLst>
                                      </p:cBhvr>
                                      <p:to>
                                        <p:strVal val="visible"/>
                                      </p:to>
                                    </p:set>
                                    <p:animEffect filter="fade" transition="in">
                                      <p:cBhvr>
                                        <p:cTn dur="500"/>
                                        <p:tgtEl>
                                          <p:spTgt spid="1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500"/>
                                        <p:tgtEl>
                                          <p:spTgt spid="1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5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500"/>
                                        <p:tgtEl>
                                          <p:spTgt spid="1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5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500"/>
                                        <p:tgtEl>
                                          <p:spTgt spid="1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500"/>
                                        <p:tgtEl>
                                          <p:spTgt spid="1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500"/>
                                        <p:tgtEl>
                                          <p:spTgt spid="1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5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500"/>
                                        <p:tgtEl>
                                          <p:spTgt spid="1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5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500"/>
                                        <p:tgtEl>
                                          <p:spTgt spid="1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500"/>
                                        <p:tgtEl>
                                          <p:spTgt spid="1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500"/>
                                        <p:tgtEl>
                                          <p:spTgt spid="1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500"/>
                                        <p:tgtEl>
                                          <p:spTgt spid="1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500"/>
                                        <p:tgtEl>
                                          <p:spTgt spid="1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500"/>
                                        <p:tgtEl>
                                          <p:spTgt spid="1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500"/>
                                        <p:tgtEl>
                                          <p:spTgt spid="1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5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500"/>
                                        <p:tgtEl>
                                          <p:spTgt spid="1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500"/>
                                        <p:tgtEl>
                                          <p:spTgt spid="14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500"/>
                                        <p:tgtEl>
                                          <p:spTgt spid="14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500"/>
                                        <p:tgtEl>
                                          <p:spTgt spid="14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5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5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5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500"/>
                                        <p:tgtEl>
                                          <p:spTgt spid="1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500"/>
                                        <p:tgtEl>
                                          <p:spTgt spid="1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500"/>
                                        <p:tgtEl>
                                          <p:spTgt spid="1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500"/>
                                        <p:tgtEl>
                                          <p:spTgt spid="1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500"/>
                                        <p:tgtEl>
                                          <p:spTgt spid="1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500"/>
                                        <p:tgtEl>
                                          <p:spTgt spid="1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5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500"/>
                                        <p:tgtEl>
                                          <p:spTgt spid="1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5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5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500"/>
                                        <p:tgtEl>
                                          <p:spTgt spid="1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500"/>
                                        <p:tgtEl>
                                          <p:spTgt spid="1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500"/>
                                        <p:tgtEl>
                                          <p:spTgt spid="1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500"/>
                                        <p:tgtEl>
                                          <p:spTgt spid="1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500"/>
                                        <p:tgtEl>
                                          <p:spTgt spid="1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5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500"/>
                                        <p:tgtEl>
                                          <p:spTgt spid="1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500"/>
                                        <p:tgtEl>
                                          <p:spTgt spid="1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500"/>
                                        <p:tgtEl>
                                          <p:spTgt spid="1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500"/>
                                        <p:tgtEl>
                                          <p:spTgt spid="1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pic>
        <p:nvPicPr>
          <p:cNvPr descr="C:\Users\200569\Desktop\Sceicne.jpg" id="1467" name="Google Shape;1467;p37"/>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1468" name="Google Shape;1468;p37"/>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1469" name="Google Shape;1469;p37"/>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38"/>
          <p:cNvSpPr/>
          <p:nvPr/>
        </p:nvSpPr>
        <p:spPr>
          <a:xfrm>
            <a:off x="-42000" y="0"/>
            <a:ext cx="9186000" cy="5143500"/>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75" name="Google Shape;1475;p38"/>
          <p:cNvGrpSpPr/>
          <p:nvPr/>
        </p:nvGrpSpPr>
        <p:grpSpPr>
          <a:xfrm>
            <a:off x="-76200" y="3828093"/>
            <a:ext cx="9220200" cy="558357"/>
            <a:chOff x="152400" y="2907495"/>
            <a:chExt cx="6042212" cy="558874"/>
          </a:xfrm>
        </p:grpSpPr>
        <p:sp>
          <p:nvSpPr>
            <p:cNvPr id="1476" name="Google Shape;1476;p38"/>
            <p:cNvSpPr/>
            <p:nvPr/>
          </p:nvSpPr>
          <p:spPr>
            <a:xfrm>
              <a:off x="228600" y="2907506"/>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7" name="Google Shape;1477;p38"/>
            <p:cNvSpPr/>
            <p:nvPr/>
          </p:nvSpPr>
          <p:spPr>
            <a:xfrm>
              <a:off x="695325" y="2907505"/>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8" name="Google Shape;1478;p38"/>
            <p:cNvSpPr/>
            <p:nvPr/>
          </p:nvSpPr>
          <p:spPr>
            <a:xfrm>
              <a:off x="1219200" y="2907504"/>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9" name="Google Shape;1479;p38"/>
            <p:cNvSpPr/>
            <p:nvPr/>
          </p:nvSpPr>
          <p:spPr>
            <a:xfrm>
              <a:off x="1748397" y="2907503"/>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0" name="Google Shape;1480;p38"/>
            <p:cNvSpPr/>
            <p:nvPr/>
          </p:nvSpPr>
          <p:spPr>
            <a:xfrm>
              <a:off x="2277594" y="2907502"/>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1" name="Google Shape;1481;p38"/>
            <p:cNvSpPr/>
            <p:nvPr/>
          </p:nvSpPr>
          <p:spPr>
            <a:xfrm>
              <a:off x="2806791" y="2907501"/>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2" name="Google Shape;1482;p38"/>
            <p:cNvSpPr/>
            <p:nvPr/>
          </p:nvSpPr>
          <p:spPr>
            <a:xfrm>
              <a:off x="3335988" y="2907500"/>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3" name="Google Shape;1483;p38"/>
            <p:cNvSpPr/>
            <p:nvPr/>
          </p:nvSpPr>
          <p:spPr>
            <a:xfrm>
              <a:off x="3865185" y="2907499"/>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4" name="Google Shape;1484;p38"/>
            <p:cNvSpPr/>
            <p:nvPr/>
          </p:nvSpPr>
          <p:spPr>
            <a:xfrm>
              <a:off x="4394382" y="2907498"/>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5" name="Google Shape;1485;p38"/>
            <p:cNvSpPr/>
            <p:nvPr/>
          </p:nvSpPr>
          <p:spPr>
            <a:xfrm>
              <a:off x="4923579" y="2907497"/>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6" name="Google Shape;1486;p38"/>
            <p:cNvSpPr/>
            <p:nvPr/>
          </p:nvSpPr>
          <p:spPr>
            <a:xfrm>
              <a:off x="5452776" y="2907496"/>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7" name="Google Shape;1487;p38"/>
            <p:cNvSpPr/>
            <p:nvPr/>
          </p:nvSpPr>
          <p:spPr>
            <a:xfrm>
              <a:off x="5981973" y="2907495"/>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8" name="Google Shape;1488;p38"/>
            <p:cNvSpPr/>
            <p:nvPr/>
          </p:nvSpPr>
          <p:spPr>
            <a:xfrm>
              <a:off x="152400" y="3288506"/>
              <a:ext cx="6019800" cy="45719"/>
            </a:xfrm>
            <a:prstGeom prst="rect">
              <a:avLst/>
            </a:prstGeom>
            <a:solidFill>
              <a:srgbClr val="974806"/>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9" name="Google Shape;1489;p38"/>
            <p:cNvSpPr/>
            <p:nvPr/>
          </p:nvSpPr>
          <p:spPr>
            <a:xfrm>
              <a:off x="174812" y="3011075"/>
              <a:ext cx="6019800" cy="45719"/>
            </a:xfrm>
            <a:prstGeom prst="rect">
              <a:avLst/>
            </a:prstGeom>
            <a:solidFill>
              <a:srgbClr val="974806"/>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490" name="Google Shape;1490;p38"/>
          <p:cNvGrpSpPr/>
          <p:nvPr/>
        </p:nvGrpSpPr>
        <p:grpSpPr>
          <a:xfrm>
            <a:off x="43543" y="3265610"/>
            <a:ext cx="4276725" cy="1117709"/>
            <a:chOff x="19050" y="3519311"/>
            <a:chExt cx="4276725" cy="1118744"/>
          </a:xfrm>
        </p:grpSpPr>
        <p:grpSp>
          <p:nvGrpSpPr>
            <p:cNvPr id="1491" name="Google Shape;1491;p38"/>
            <p:cNvGrpSpPr/>
            <p:nvPr/>
          </p:nvGrpSpPr>
          <p:grpSpPr>
            <a:xfrm>
              <a:off x="685800" y="3519311"/>
              <a:ext cx="3609975" cy="1118744"/>
              <a:chOff x="581025" y="3519709"/>
              <a:chExt cx="3609975" cy="1118744"/>
            </a:xfrm>
          </p:grpSpPr>
          <p:pic>
            <p:nvPicPr>
              <p:cNvPr descr="\\Server\d\train\train6.png" id="1492" name="Google Shape;1492;p38"/>
              <p:cNvPicPr preferRelativeResize="0"/>
              <p:nvPr/>
            </p:nvPicPr>
            <p:blipFill rotWithShape="1">
              <a:blip r:embed="rId4">
                <a:alphaModFix/>
              </a:blip>
              <a:srcRect b="0" l="0" r="0" t="0"/>
              <a:stretch/>
            </p:blipFill>
            <p:spPr>
              <a:xfrm flipH="1">
                <a:off x="1905000" y="3519709"/>
                <a:ext cx="2286000" cy="1118744"/>
              </a:xfrm>
              <a:prstGeom prst="rect">
                <a:avLst/>
              </a:prstGeom>
              <a:noFill/>
              <a:ln>
                <a:noFill/>
              </a:ln>
            </p:spPr>
          </p:pic>
          <p:pic>
            <p:nvPicPr>
              <p:cNvPr descr="\\Server\d\train\train6.png" id="1493" name="Google Shape;1493;p38"/>
              <p:cNvPicPr preferRelativeResize="0"/>
              <p:nvPr/>
            </p:nvPicPr>
            <p:blipFill rotWithShape="1">
              <a:blip r:embed="rId5">
                <a:alphaModFix/>
              </a:blip>
              <a:srcRect b="7075" l="38333" r="0" t="22046"/>
              <a:stretch/>
            </p:blipFill>
            <p:spPr>
              <a:xfrm flipH="1">
                <a:off x="581025" y="3762374"/>
                <a:ext cx="1409700" cy="792957"/>
              </a:xfrm>
              <a:prstGeom prst="rect">
                <a:avLst/>
              </a:prstGeom>
              <a:noFill/>
              <a:ln>
                <a:noFill/>
              </a:ln>
            </p:spPr>
          </p:pic>
        </p:grpSp>
        <p:pic>
          <p:nvPicPr>
            <p:cNvPr descr="\\Server\d\train\train6.png" id="1494" name="Google Shape;1494;p38"/>
            <p:cNvPicPr preferRelativeResize="0"/>
            <p:nvPr/>
          </p:nvPicPr>
          <p:blipFill rotWithShape="1">
            <a:blip r:embed="rId6">
              <a:alphaModFix/>
            </a:blip>
            <a:srcRect b="8724" l="64584" r="0" t="22523"/>
            <a:stretch/>
          </p:blipFill>
          <p:spPr>
            <a:xfrm flipH="1">
              <a:off x="19050" y="3767930"/>
              <a:ext cx="809625" cy="769143"/>
            </a:xfrm>
            <a:prstGeom prst="rect">
              <a:avLst/>
            </a:prstGeom>
            <a:noFill/>
            <a:ln>
              <a:noFill/>
            </a:ln>
          </p:spPr>
        </p:pic>
      </p:grpSp>
      <p:grpSp>
        <p:nvGrpSpPr>
          <p:cNvPr id="1495" name="Google Shape;1495;p38"/>
          <p:cNvGrpSpPr/>
          <p:nvPr/>
        </p:nvGrpSpPr>
        <p:grpSpPr>
          <a:xfrm>
            <a:off x="825123" y="160736"/>
            <a:ext cx="8034398" cy="1307424"/>
            <a:chOff x="783846" y="485420"/>
            <a:chExt cx="8034398" cy="1307424"/>
          </a:xfrm>
        </p:grpSpPr>
        <p:sp>
          <p:nvSpPr>
            <p:cNvPr id="1496" name="Google Shape;1496;p38"/>
            <p:cNvSpPr/>
            <p:nvPr/>
          </p:nvSpPr>
          <p:spPr>
            <a:xfrm>
              <a:off x="783846" y="553202"/>
              <a:ext cx="7983598" cy="123964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497" name="Google Shape;1497;p38"/>
            <p:cNvSpPr txBox="1"/>
            <p:nvPr/>
          </p:nvSpPr>
          <p:spPr>
            <a:xfrm>
              <a:off x="1035190" y="485420"/>
              <a:ext cx="7783054"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8000 kg engine pulls a train of 5 wagons, each of 2000 kg along a horizontal tracks. If the engine exerts a force of 40000 N and the track offers a friction force of 5000 N. Then calculate: (a)The net accelerating force (b)The acceleration of the train (c)The force of wagon 1 on wagon 2.</a:t>
              </a:r>
              <a:endParaRPr b="0" i="0" sz="1400" u="none" cap="none" strike="noStrike">
                <a:solidFill>
                  <a:srgbClr val="000000"/>
                </a:solidFill>
                <a:latin typeface="Arial"/>
                <a:ea typeface="Arial"/>
                <a:cs typeface="Arial"/>
                <a:sym typeface="Arial"/>
              </a:endParaRPr>
            </a:p>
          </p:txBody>
        </p:sp>
      </p:grpSp>
      <p:grpSp>
        <p:nvGrpSpPr>
          <p:cNvPr id="1498" name="Google Shape;1498;p38"/>
          <p:cNvGrpSpPr/>
          <p:nvPr/>
        </p:nvGrpSpPr>
        <p:grpSpPr>
          <a:xfrm>
            <a:off x="388620" y="374650"/>
            <a:ext cx="640080" cy="640080"/>
            <a:chOff x="4953000" y="3718491"/>
            <a:chExt cx="640080" cy="640080"/>
          </a:xfrm>
        </p:grpSpPr>
        <p:sp>
          <p:nvSpPr>
            <p:cNvPr id="1499" name="Google Shape;1499;p38"/>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0" name="Google Shape;1500;p38"/>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7</a:t>
              </a:r>
              <a:endParaRPr b="0" i="0" sz="1400" u="none" cap="none" strike="noStrike">
                <a:solidFill>
                  <a:srgbClr val="000000"/>
                </a:solidFill>
                <a:latin typeface="Arial"/>
                <a:ea typeface="Arial"/>
                <a:cs typeface="Arial"/>
                <a:sym typeface="Arial"/>
              </a:endParaRPr>
            </a:p>
          </p:txBody>
        </p:sp>
      </p:grpSp>
      <p:grpSp>
        <p:nvGrpSpPr>
          <p:cNvPr id="1501" name="Google Shape;1501;p38"/>
          <p:cNvGrpSpPr/>
          <p:nvPr/>
        </p:nvGrpSpPr>
        <p:grpSpPr>
          <a:xfrm>
            <a:off x="3283048" y="2906993"/>
            <a:ext cx="1821332" cy="358617"/>
            <a:chOff x="6403156" y="2213040"/>
            <a:chExt cx="1821332" cy="358617"/>
          </a:xfrm>
        </p:grpSpPr>
        <p:sp>
          <p:nvSpPr>
            <p:cNvPr id="1502" name="Google Shape;1502;p38"/>
            <p:cNvSpPr/>
            <p:nvPr/>
          </p:nvSpPr>
          <p:spPr>
            <a:xfrm>
              <a:off x="6403410" y="2213040"/>
              <a:ext cx="1821078" cy="358617"/>
            </a:xfrm>
            <a:prstGeom prst="wedgeRoundRectCallout">
              <a:avLst>
                <a:gd fmla="val -18867" name="adj1"/>
                <a:gd fmla="val 111570"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503" name="Google Shape;1503;p38"/>
            <p:cNvSpPr/>
            <p:nvPr/>
          </p:nvSpPr>
          <p:spPr>
            <a:xfrm>
              <a:off x="6403156" y="2213040"/>
              <a:ext cx="18213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Mass(m) =8000kg</a:t>
              </a:r>
              <a:endParaRPr b="1" i="0" sz="1600" u="none" cap="none" strike="noStrike">
                <a:solidFill>
                  <a:schemeClr val="dk1"/>
                </a:solidFill>
                <a:latin typeface="Calibri"/>
                <a:ea typeface="Calibri"/>
                <a:cs typeface="Calibri"/>
                <a:sym typeface="Calibri"/>
              </a:endParaRPr>
            </a:p>
          </p:txBody>
        </p:sp>
      </p:grpSp>
      <p:grpSp>
        <p:nvGrpSpPr>
          <p:cNvPr id="1504" name="Google Shape;1504;p38"/>
          <p:cNvGrpSpPr/>
          <p:nvPr/>
        </p:nvGrpSpPr>
        <p:grpSpPr>
          <a:xfrm>
            <a:off x="304800" y="2914272"/>
            <a:ext cx="2951954" cy="358617"/>
            <a:chOff x="5656327" y="2213040"/>
            <a:chExt cx="2951954" cy="358617"/>
          </a:xfrm>
        </p:grpSpPr>
        <p:sp>
          <p:nvSpPr>
            <p:cNvPr id="1505" name="Google Shape;1505;p38"/>
            <p:cNvSpPr/>
            <p:nvPr/>
          </p:nvSpPr>
          <p:spPr>
            <a:xfrm>
              <a:off x="5675415" y="2213040"/>
              <a:ext cx="2932866" cy="358617"/>
            </a:xfrm>
            <a:prstGeom prst="wedgeRoundRectCallout">
              <a:avLst>
                <a:gd fmla="val -18867" name="adj1"/>
                <a:gd fmla="val 111570" name="adj2"/>
                <a:gd fmla="val 16667" name="adj3"/>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506" name="Google Shape;1506;p38"/>
            <p:cNvSpPr/>
            <p:nvPr/>
          </p:nvSpPr>
          <p:spPr>
            <a:xfrm>
              <a:off x="5656327" y="2213040"/>
              <a:ext cx="28969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Mass of each wagon =2000kg</a:t>
              </a:r>
              <a:endParaRPr b="1" i="0" sz="1600" u="none" cap="none" strike="noStrike">
                <a:solidFill>
                  <a:schemeClr val="dk1"/>
                </a:solidFill>
                <a:latin typeface="Calibri"/>
                <a:ea typeface="Calibri"/>
                <a:cs typeface="Calibri"/>
                <a:sym typeface="Calibri"/>
              </a:endParaRPr>
            </a:p>
          </p:txBody>
        </p:sp>
      </p:grpSp>
      <p:grpSp>
        <p:nvGrpSpPr>
          <p:cNvPr id="1507" name="Google Shape;1507;p38"/>
          <p:cNvGrpSpPr/>
          <p:nvPr/>
        </p:nvGrpSpPr>
        <p:grpSpPr>
          <a:xfrm>
            <a:off x="5056341" y="3461643"/>
            <a:ext cx="2541080" cy="358617"/>
            <a:chOff x="6403156" y="2213040"/>
            <a:chExt cx="2541080" cy="358617"/>
          </a:xfrm>
        </p:grpSpPr>
        <p:sp>
          <p:nvSpPr>
            <p:cNvPr id="1508" name="Google Shape;1508;p38"/>
            <p:cNvSpPr/>
            <p:nvPr/>
          </p:nvSpPr>
          <p:spPr>
            <a:xfrm>
              <a:off x="6403410" y="2213040"/>
              <a:ext cx="2411005" cy="358617"/>
            </a:xfrm>
            <a:prstGeom prst="wedgeRoundRectCallout">
              <a:avLst>
                <a:gd fmla="val -18867" name="adj1"/>
                <a:gd fmla="val 111570" name="adj2"/>
                <a:gd fmla="val 16667" name="adj3"/>
              </a:avLst>
            </a:prstGeom>
            <a:gradFill>
              <a:gsLst>
                <a:gs pos="0">
                  <a:srgbClr val="29859E"/>
                </a:gs>
                <a:gs pos="80000">
                  <a:srgbClr val="36B0D0"/>
                </a:gs>
                <a:gs pos="100000">
                  <a:srgbClr val="33B3D5"/>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509" name="Google Shape;1509;p38"/>
            <p:cNvSpPr/>
            <p:nvPr/>
          </p:nvSpPr>
          <p:spPr>
            <a:xfrm>
              <a:off x="6403156" y="2213040"/>
              <a:ext cx="25410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Force of Friction =5000N</a:t>
              </a:r>
              <a:endParaRPr b="1" i="0" sz="1600" u="none" cap="none" strike="noStrike">
                <a:solidFill>
                  <a:schemeClr val="dk1"/>
                </a:solidFill>
                <a:latin typeface="Calibri"/>
                <a:ea typeface="Calibri"/>
                <a:cs typeface="Calibri"/>
                <a:sym typeface="Calibri"/>
              </a:endParaRPr>
            </a:p>
          </p:txBody>
        </p:sp>
      </p:grpSp>
      <p:grpSp>
        <p:nvGrpSpPr>
          <p:cNvPr id="1510" name="Google Shape;1510;p38"/>
          <p:cNvGrpSpPr/>
          <p:nvPr/>
        </p:nvGrpSpPr>
        <p:grpSpPr>
          <a:xfrm>
            <a:off x="4193714" y="3149001"/>
            <a:ext cx="1866217" cy="358617"/>
            <a:chOff x="6403156" y="2213040"/>
            <a:chExt cx="1866217" cy="358617"/>
          </a:xfrm>
        </p:grpSpPr>
        <p:sp>
          <p:nvSpPr>
            <p:cNvPr id="1511" name="Google Shape;1511;p38"/>
            <p:cNvSpPr/>
            <p:nvPr/>
          </p:nvSpPr>
          <p:spPr>
            <a:xfrm>
              <a:off x="6403410" y="2213040"/>
              <a:ext cx="1821078" cy="358617"/>
            </a:xfrm>
            <a:prstGeom prst="wedgeRoundRectCallout">
              <a:avLst>
                <a:gd fmla="val -50250" name="adj1"/>
                <a:gd fmla="val 125735"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1512" name="Google Shape;1512;p38"/>
            <p:cNvSpPr/>
            <p:nvPr/>
          </p:nvSpPr>
          <p:spPr>
            <a:xfrm>
              <a:off x="6403156" y="2213040"/>
              <a:ext cx="18662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Force(F) =40000N</a:t>
              </a:r>
              <a:endParaRPr b="1" i="0" sz="16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98"/>
                                        </p:tgtEl>
                                        <p:attrNameLst>
                                          <p:attrName>style.visibility</p:attrName>
                                        </p:attrNameLst>
                                      </p:cBhvr>
                                      <p:to>
                                        <p:strVal val="visible"/>
                                      </p:to>
                                    </p:set>
                                    <p:anim calcmode="lin" valueType="num">
                                      <p:cBhvr additive="base">
                                        <p:cTn dur="500"/>
                                        <p:tgtEl>
                                          <p:spTgt spid="149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500"/>
                                        <p:tgtEl>
                                          <p:spTgt spid="1475"/>
                                        </p:tgtEl>
                                      </p:cBhvr>
                                    </p:animEffect>
                                  </p:childTnLst>
                                </p:cTn>
                              </p:par>
                              <p:par>
                                <p:cTn fill="hold" nodeType="withEffect" presetClass="entr" presetID="2" presetSubtype="8">
                                  <p:stCondLst>
                                    <p:cond delay="0"/>
                                  </p:stCondLst>
                                  <p:childTnLst>
                                    <p:set>
                                      <p:cBhvr>
                                        <p:cTn dur="1" fill="hold">
                                          <p:stCondLst>
                                            <p:cond delay="0"/>
                                          </p:stCondLst>
                                        </p:cTn>
                                        <p:tgtEl>
                                          <p:spTgt spid="1490"/>
                                        </p:tgtEl>
                                        <p:attrNameLst>
                                          <p:attrName>style.visibility</p:attrName>
                                        </p:attrNameLst>
                                      </p:cBhvr>
                                      <p:to>
                                        <p:strVal val="visible"/>
                                      </p:to>
                                    </p:set>
                                    <p:anim calcmode="lin" valueType="num">
                                      <p:cBhvr additive="base">
                                        <p:cTn dur="500"/>
                                        <p:tgtEl>
                                          <p:spTgt spid="14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01"/>
                                        </p:tgtEl>
                                      </p:cBhvr>
                                    </p:animEffect>
                                    <p:set>
                                      <p:cBhvr>
                                        <p:cTn dur="1" fill="hold">
                                          <p:stCondLst>
                                            <p:cond delay="500"/>
                                          </p:stCondLst>
                                        </p:cTn>
                                        <p:tgtEl>
                                          <p:spTgt spid="15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500"/>
                                        <p:tgtEl>
                                          <p:spTgt spid="1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04"/>
                                        </p:tgtEl>
                                      </p:cBhvr>
                                    </p:animEffect>
                                    <p:set>
                                      <p:cBhvr>
                                        <p:cTn dur="1" fill="hold">
                                          <p:stCondLst>
                                            <p:cond delay="500"/>
                                          </p:stCondLst>
                                        </p:cTn>
                                        <p:tgtEl>
                                          <p:spTgt spid="15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500"/>
                                        <p:tgtEl>
                                          <p:spTgt spid="1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10"/>
                                        </p:tgtEl>
                                      </p:cBhvr>
                                    </p:animEffect>
                                    <p:set>
                                      <p:cBhvr>
                                        <p:cTn dur="1" fill="hold">
                                          <p:stCondLst>
                                            <p:cond delay="500"/>
                                          </p:stCondLst>
                                        </p:cTn>
                                        <p:tgtEl>
                                          <p:spTgt spid="15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500"/>
                                        <p:tgtEl>
                                          <p:spTgt spid="1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07"/>
                                        </p:tgtEl>
                                      </p:cBhvr>
                                    </p:animEffect>
                                    <p:set>
                                      <p:cBhvr>
                                        <p:cTn dur="1" fill="hold">
                                          <p:stCondLst>
                                            <p:cond delay="500"/>
                                          </p:stCondLst>
                                        </p:cTn>
                                        <p:tgtEl>
                                          <p:spTgt spid="15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800"/>
                                  </p:stCondLst>
                                  <p:childTnLst>
                                    <p:animEffect filter="fade" transition="out">
                                      <p:cBhvr>
                                        <p:cTn dur="1800"/>
                                        <p:tgtEl>
                                          <p:spTgt spid="1475"/>
                                        </p:tgtEl>
                                      </p:cBhvr>
                                    </p:animEffect>
                                    <p:set>
                                      <p:cBhvr>
                                        <p:cTn dur="1" fill="hold">
                                          <p:stCondLst>
                                            <p:cond delay="1800"/>
                                          </p:stCondLst>
                                        </p:cTn>
                                        <p:tgtEl>
                                          <p:spTgt spid="1475"/>
                                        </p:tgtEl>
                                        <p:attrNameLst>
                                          <p:attrName>style.visibility</p:attrName>
                                        </p:attrNameLst>
                                      </p:cBhvr>
                                      <p:to>
                                        <p:strVal val="hidden"/>
                                      </p:to>
                                    </p:set>
                                  </p:childTnLst>
                                </p:cTn>
                              </p:par>
                              <p:par>
                                <p:cTn fill="hold" nodeType="withEffect" presetClass="exit" presetID="10" presetSubtype="0">
                                  <p:stCondLst>
                                    <p:cond delay="800"/>
                                  </p:stCondLst>
                                  <p:childTnLst>
                                    <p:animEffect filter="fade" transition="out">
                                      <p:cBhvr>
                                        <p:cTn dur="500"/>
                                        <p:tgtEl>
                                          <p:spTgt spid="1474"/>
                                        </p:tgtEl>
                                      </p:cBhvr>
                                    </p:animEffect>
                                    <p:set>
                                      <p:cBhvr>
                                        <p:cTn dur="1" fill="hold">
                                          <p:stCondLst>
                                            <p:cond delay="500"/>
                                          </p:stCondLst>
                                        </p:cTn>
                                        <p:tgtEl>
                                          <p:spTgt spid="14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39"/>
          <p:cNvSpPr/>
          <p:nvPr/>
        </p:nvSpPr>
        <p:spPr>
          <a:xfrm>
            <a:off x="95251" y="1572090"/>
            <a:ext cx="1076325"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1" i="0" sz="1600" u="none" cap="none" strike="noStrike">
              <a:solidFill>
                <a:srgbClr val="C00000"/>
              </a:solidFill>
              <a:latin typeface="Book Antiqua"/>
              <a:ea typeface="Book Antiqua"/>
              <a:cs typeface="Book Antiqua"/>
              <a:sym typeface="Book Antiqua"/>
            </a:endParaRPr>
          </a:p>
        </p:txBody>
      </p:sp>
      <p:sp>
        <p:nvSpPr>
          <p:cNvPr id="1519" name="Google Shape;1519;p39"/>
          <p:cNvSpPr txBox="1"/>
          <p:nvPr/>
        </p:nvSpPr>
        <p:spPr>
          <a:xfrm>
            <a:off x="1137285" y="1572090"/>
            <a:ext cx="173164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engine </a:t>
            </a:r>
            <a:endParaRPr b="0" i="0" sz="1400" u="none" cap="none" strike="noStrike">
              <a:solidFill>
                <a:srgbClr val="000000"/>
              </a:solidFill>
              <a:latin typeface="Arial"/>
              <a:ea typeface="Arial"/>
              <a:cs typeface="Arial"/>
              <a:sym typeface="Arial"/>
            </a:endParaRPr>
          </a:p>
        </p:txBody>
      </p:sp>
      <p:sp>
        <p:nvSpPr>
          <p:cNvPr id="1520" name="Google Shape;1520;p39"/>
          <p:cNvSpPr txBox="1"/>
          <p:nvPr/>
        </p:nvSpPr>
        <p:spPr>
          <a:xfrm>
            <a:off x="2924133" y="1572090"/>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8000kg </a:t>
            </a:r>
            <a:endParaRPr b="0" i="0" sz="1400" u="none" cap="none" strike="noStrike">
              <a:solidFill>
                <a:srgbClr val="000000"/>
              </a:solidFill>
              <a:latin typeface="Arial"/>
              <a:ea typeface="Arial"/>
              <a:cs typeface="Arial"/>
              <a:sym typeface="Arial"/>
            </a:endParaRPr>
          </a:p>
        </p:txBody>
      </p:sp>
      <p:sp>
        <p:nvSpPr>
          <p:cNvPr id="1521" name="Google Shape;1521;p39"/>
          <p:cNvSpPr txBox="1"/>
          <p:nvPr/>
        </p:nvSpPr>
        <p:spPr>
          <a:xfrm>
            <a:off x="4222524" y="1572090"/>
            <a:ext cx="20595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each wagon  </a:t>
            </a:r>
            <a:endParaRPr b="0" i="0" sz="1400" u="none" cap="none" strike="noStrike">
              <a:solidFill>
                <a:srgbClr val="000000"/>
              </a:solidFill>
              <a:latin typeface="Arial"/>
              <a:ea typeface="Arial"/>
              <a:cs typeface="Arial"/>
              <a:sym typeface="Arial"/>
            </a:endParaRPr>
          </a:p>
        </p:txBody>
      </p:sp>
      <p:sp>
        <p:nvSpPr>
          <p:cNvPr id="1522" name="Google Shape;1522;p39"/>
          <p:cNvSpPr txBox="1"/>
          <p:nvPr/>
        </p:nvSpPr>
        <p:spPr>
          <a:xfrm>
            <a:off x="6195441" y="157209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23" name="Google Shape;1523;p39"/>
          <p:cNvSpPr txBox="1"/>
          <p:nvPr/>
        </p:nvSpPr>
        <p:spPr>
          <a:xfrm>
            <a:off x="6477000" y="1572090"/>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2000kg</a:t>
            </a:r>
            <a:endParaRPr b="0" i="0" sz="1400" u="none" cap="none" strike="noStrike">
              <a:solidFill>
                <a:srgbClr val="000000"/>
              </a:solidFill>
              <a:latin typeface="Arial"/>
              <a:ea typeface="Arial"/>
              <a:cs typeface="Arial"/>
              <a:sym typeface="Arial"/>
            </a:endParaRPr>
          </a:p>
        </p:txBody>
      </p:sp>
      <p:sp>
        <p:nvSpPr>
          <p:cNvPr id="1524" name="Google Shape;1524;p39"/>
          <p:cNvSpPr txBox="1"/>
          <p:nvPr/>
        </p:nvSpPr>
        <p:spPr>
          <a:xfrm>
            <a:off x="4837787" y="1889527"/>
            <a:ext cx="1425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Friction force  </a:t>
            </a:r>
            <a:endParaRPr b="0" i="0" sz="1400" u="none" cap="none" strike="noStrike">
              <a:solidFill>
                <a:srgbClr val="000000"/>
              </a:solidFill>
              <a:latin typeface="Arial"/>
              <a:ea typeface="Arial"/>
              <a:cs typeface="Arial"/>
              <a:sym typeface="Arial"/>
            </a:endParaRPr>
          </a:p>
        </p:txBody>
      </p:sp>
      <p:sp>
        <p:nvSpPr>
          <p:cNvPr id="1525" name="Google Shape;1525;p39"/>
          <p:cNvSpPr txBox="1"/>
          <p:nvPr/>
        </p:nvSpPr>
        <p:spPr>
          <a:xfrm>
            <a:off x="6195441" y="1889527"/>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26" name="Google Shape;1526;p39"/>
          <p:cNvSpPr txBox="1"/>
          <p:nvPr/>
        </p:nvSpPr>
        <p:spPr>
          <a:xfrm>
            <a:off x="6477000" y="1889527"/>
            <a:ext cx="100965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5000N</a:t>
            </a:r>
            <a:endParaRPr b="0" i="0" sz="1400" u="none" cap="none" strike="noStrike">
              <a:solidFill>
                <a:srgbClr val="000000"/>
              </a:solidFill>
              <a:latin typeface="Arial"/>
              <a:ea typeface="Arial"/>
              <a:cs typeface="Arial"/>
              <a:sym typeface="Arial"/>
            </a:endParaRPr>
          </a:p>
        </p:txBody>
      </p:sp>
      <p:sp>
        <p:nvSpPr>
          <p:cNvPr id="1527" name="Google Shape;1527;p39"/>
          <p:cNvSpPr/>
          <p:nvPr/>
        </p:nvSpPr>
        <p:spPr>
          <a:xfrm>
            <a:off x="95251" y="2201161"/>
            <a:ext cx="1133475"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1" i="0" sz="1600" u="none" cap="none" strike="noStrike">
              <a:solidFill>
                <a:srgbClr val="C00000"/>
              </a:solidFill>
              <a:latin typeface="Book Antiqua"/>
              <a:ea typeface="Book Antiqua"/>
              <a:cs typeface="Book Antiqua"/>
              <a:sym typeface="Book Antiqua"/>
            </a:endParaRPr>
          </a:p>
        </p:txBody>
      </p:sp>
      <p:sp>
        <p:nvSpPr>
          <p:cNvPr id="1528" name="Google Shape;1528;p39"/>
          <p:cNvSpPr txBox="1"/>
          <p:nvPr/>
        </p:nvSpPr>
        <p:spPr>
          <a:xfrm>
            <a:off x="1305067" y="2658955"/>
            <a:ext cx="25090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529" name="Google Shape;1529;p39"/>
          <p:cNvSpPr txBox="1"/>
          <p:nvPr/>
        </p:nvSpPr>
        <p:spPr>
          <a:xfrm>
            <a:off x="3156727" y="2147991"/>
            <a:ext cx="19901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(b)Acceleration of the train </a:t>
            </a:r>
            <a:endParaRPr b="0" i="0" sz="1400" u="none" cap="none" strike="noStrike">
              <a:solidFill>
                <a:srgbClr val="000000"/>
              </a:solidFill>
              <a:latin typeface="Arial"/>
              <a:ea typeface="Arial"/>
              <a:cs typeface="Arial"/>
              <a:sym typeface="Arial"/>
            </a:endParaRPr>
          </a:p>
        </p:txBody>
      </p:sp>
      <p:sp>
        <p:nvSpPr>
          <p:cNvPr id="1530" name="Google Shape;1530;p39"/>
          <p:cNvSpPr txBox="1"/>
          <p:nvPr/>
        </p:nvSpPr>
        <p:spPr>
          <a:xfrm>
            <a:off x="5366527" y="2147991"/>
            <a:ext cx="218870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 The force of wagon 1 on wagon 2</a:t>
            </a:r>
            <a:endParaRPr b="0" i="0" sz="1400" u="none" cap="none" strike="noStrike">
              <a:solidFill>
                <a:srgbClr val="000000"/>
              </a:solidFill>
              <a:latin typeface="Arial"/>
              <a:ea typeface="Arial"/>
              <a:cs typeface="Arial"/>
              <a:sym typeface="Arial"/>
            </a:endParaRPr>
          </a:p>
        </p:txBody>
      </p:sp>
      <p:sp>
        <p:nvSpPr>
          <p:cNvPr id="1531" name="Google Shape;1531;p39"/>
          <p:cNvSpPr/>
          <p:nvPr/>
        </p:nvSpPr>
        <p:spPr>
          <a:xfrm>
            <a:off x="66675" y="2647950"/>
            <a:ext cx="1238392"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a:t>
            </a:r>
            <a:endParaRPr b="1" i="0" sz="1600" u="none" cap="none" strike="noStrike">
              <a:solidFill>
                <a:srgbClr val="C00000"/>
              </a:solidFill>
              <a:latin typeface="Book Antiqua"/>
              <a:ea typeface="Book Antiqua"/>
              <a:cs typeface="Book Antiqua"/>
              <a:sym typeface="Book Antiqua"/>
            </a:endParaRPr>
          </a:p>
        </p:txBody>
      </p:sp>
      <p:sp>
        <p:nvSpPr>
          <p:cNvPr id="1532" name="Google Shape;1532;p39"/>
          <p:cNvSpPr txBox="1"/>
          <p:nvPr/>
        </p:nvSpPr>
        <p:spPr>
          <a:xfrm>
            <a:off x="3869055" y="2658955"/>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533" name="Google Shape;1533;p39"/>
          <p:cNvSpPr txBox="1"/>
          <p:nvPr/>
        </p:nvSpPr>
        <p:spPr>
          <a:xfrm>
            <a:off x="4128137" y="2658955"/>
            <a:ext cx="242854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534" name="Google Shape;1534;p39"/>
          <p:cNvSpPr txBox="1"/>
          <p:nvPr/>
        </p:nvSpPr>
        <p:spPr>
          <a:xfrm>
            <a:off x="6400151" y="2658955"/>
            <a:ext cx="25359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535" name="Google Shape;1535;p39"/>
          <p:cNvSpPr txBox="1"/>
          <p:nvPr/>
        </p:nvSpPr>
        <p:spPr>
          <a:xfrm>
            <a:off x="6617016" y="2658955"/>
            <a:ext cx="23230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Force exerted by tracks</a:t>
            </a:r>
            <a:endParaRPr b="1" i="0" sz="1600" u="none" cap="none" strike="noStrike">
              <a:solidFill>
                <a:srgbClr val="C00000"/>
              </a:solidFill>
              <a:latin typeface="Book Antiqua"/>
              <a:ea typeface="Book Antiqua"/>
              <a:cs typeface="Book Antiqua"/>
              <a:sym typeface="Book Antiqua"/>
            </a:endParaRPr>
          </a:p>
        </p:txBody>
      </p:sp>
      <p:sp>
        <p:nvSpPr>
          <p:cNvPr id="1536" name="Google Shape;1536;p39"/>
          <p:cNvSpPr txBox="1"/>
          <p:nvPr/>
        </p:nvSpPr>
        <p:spPr>
          <a:xfrm>
            <a:off x="1023127" y="2114550"/>
            <a:ext cx="20574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537" name="Google Shape;1537;p39"/>
          <p:cNvSpPr txBox="1"/>
          <p:nvPr/>
        </p:nvSpPr>
        <p:spPr>
          <a:xfrm>
            <a:off x="1305067" y="2940040"/>
            <a:ext cx="11256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(b) F = ma</a:t>
            </a:r>
            <a:endParaRPr b="0" i="0" sz="1400" u="none" cap="none" strike="noStrike">
              <a:solidFill>
                <a:srgbClr val="000000"/>
              </a:solidFill>
              <a:latin typeface="Arial"/>
              <a:ea typeface="Arial"/>
              <a:cs typeface="Arial"/>
              <a:sym typeface="Arial"/>
            </a:endParaRPr>
          </a:p>
        </p:txBody>
      </p:sp>
      <p:sp>
        <p:nvSpPr>
          <p:cNvPr id="1538" name="Google Shape;1538;p39"/>
          <p:cNvSpPr txBox="1"/>
          <p:nvPr/>
        </p:nvSpPr>
        <p:spPr>
          <a:xfrm>
            <a:off x="2638679" y="157209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39" name="Google Shape;1539;p39"/>
          <p:cNvSpPr/>
          <p:nvPr/>
        </p:nvSpPr>
        <p:spPr>
          <a:xfrm>
            <a:off x="95249" y="3257550"/>
            <a:ext cx="1209817"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a:t>
            </a:r>
            <a:endParaRPr b="1" i="0" sz="1600" u="none" cap="none" strike="noStrike">
              <a:solidFill>
                <a:srgbClr val="C00000"/>
              </a:solidFill>
              <a:latin typeface="Book Antiqua"/>
              <a:ea typeface="Book Antiqua"/>
              <a:cs typeface="Book Antiqua"/>
              <a:sym typeface="Book Antiqua"/>
            </a:endParaRPr>
          </a:p>
        </p:txBody>
      </p:sp>
      <p:sp>
        <p:nvSpPr>
          <p:cNvPr id="1540" name="Google Shape;1540;p39"/>
          <p:cNvSpPr txBox="1"/>
          <p:nvPr/>
        </p:nvSpPr>
        <p:spPr>
          <a:xfrm>
            <a:off x="113995" y="3638550"/>
            <a:ext cx="200417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541" name="Google Shape;1541;p39"/>
          <p:cNvSpPr txBox="1"/>
          <p:nvPr/>
        </p:nvSpPr>
        <p:spPr>
          <a:xfrm>
            <a:off x="1945828" y="3757509"/>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42" name="Google Shape;1542;p39"/>
          <p:cNvSpPr txBox="1"/>
          <p:nvPr/>
        </p:nvSpPr>
        <p:spPr>
          <a:xfrm>
            <a:off x="2009328" y="3638550"/>
            <a:ext cx="164219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543" name="Google Shape;1543;p39"/>
          <p:cNvSpPr txBox="1"/>
          <p:nvPr/>
        </p:nvSpPr>
        <p:spPr>
          <a:xfrm>
            <a:off x="3380928" y="3757509"/>
            <a:ext cx="3227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44" name="Google Shape;1544;p39"/>
          <p:cNvSpPr txBox="1"/>
          <p:nvPr/>
        </p:nvSpPr>
        <p:spPr>
          <a:xfrm>
            <a:off x="3515042" y="3638550"/>
            <a:ext cx="143795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tracks</a:t>
            </a:r>
            <a:endParaRPr b="0" i="0" sz="1400" u="none" cap="none" strike="noStrike">
              <a:solidFill>
                <a:srgbClr val="000000"/>
              </a:solidFill>
              <a:latin typeface="Arial"/>
              <a:ea typeface="Arial"/>
              <a:cs typeface="Arial"/>
              <a:sym typeface="Arial"/>
            </a:endParaRPr>
          </a:p>
        </p:txBody>
      </p:sp>
      <p:sp>
        <p:nvSpPr>
          <p:cNvPr id="1545" name="Google Shape;1545;p39"/>
          <p:cNvSpPr txBox="1"/>
          <p:nvPr/>
        </p:nvSpPr>
        <p:spPr>
          <a:xfrm>
            <a:off x="1949308" y="4150675"/>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46" name="Google Shape;1546;p39"/>
          <p:cNvSpPr txBox="1"/>
          <p:nvPr/>
        </p:nvSpPr>
        <p:spPr>
          <a:xfrm>
            <a:off x="2133600" y="4422053"/>
            <a:ext cx="992779" cy="35949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p:txBody>
      </p:sp>
      <p:sp>
        <p:nvSpPr>
          <p:cNvPr id="1547" name="Google Shape;1547;p39"/>
          <p:cNvSpPr txBox="1"/>
          <p:nvPr/>
        </p:nvSpPr>
        <p:spPr>
          <a:xfrm>
            <a:off x="2924133" y="1889527"/>
            <a:ext cx="1132883"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40000N</a:t>
            </a:r>
            <a:endParaRPr b="0" i="0" sz="1400" u="none" cap="none" strike="noStrike">
              <a:solidFill>
                <a:srgbClr val="000000"/>
              </a:solidFill>
              <a:latin typeface="Arial"/>
              <a:ea typeface="Arial"/>
              <a:cs typeface="Arial"/>
              <a:sym typeface="Arial"/>
            </a:endParaRPr>
          </a:p>
        </p:txBody>
      </p:sp>
      <p:sp>
        <p:nvSpPr>
          <p:cNvPr id="1548" name="Google Shape;1548;p39"/>
          <p:cNvSpPr txBox="1"/>
          <p:nvPr/>
        </p:nvSpPr>
        <p:spPr>
          <a:xfrm>
            <a:off x="2885933" y="4150675"/>
            <a:ext cx="32270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49" name="Google Shape;1549;p39"/>
          <p:cNvSpPr txBox="1"/>
          <p:nvPr/>
        </p:nvSpPr>
        <p:spPr>
          <a:xfrm>
            <a:off x="1949308" y="4443309"/>
            <a:ext cx="2667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0" name="Google Shape;1550;p39"/>
          <p:cNvSpPr txBox="1"/>
          <p:nvPr/>
        </p:nvSpPr>
        <p:spPr>
          <a:xfrm>
            <a:off x="2213470" y="4443309"/>
            <a:ext cx="1124477"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35000N</a:t>
            </a:r>
            <a:endParaRPr b="0" i="0" sz="1400" u="none" cap="none" strike="noStrike">
              <a:solidFill>
                <a:srgbClr val="000000"/>
              </a:solidFill>
              <a:latin typeface="Arial"/>
              <a:ea typeface="Arial"/>
              <a:cs typeface="Arial"/>
              <a:sym typeface="Arial"/>
            </a:endParaRPr>
          </a:p>
        </p:txBody>
      </p:sp>
      <p:sp>
        <p:nvSpPr>
          <p:cNvPr id="1551" name="Google Shape;1551;p39"/>
          <p:cNvSpPr txBox="1"/>
          <p:nvPr/>
        </p:nvSpPr>
        <p:spPr>
          <a:xfrm>
            <a:off x="357954" y="1889527"/>
            <a:ext cx="251097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552" name="Google Shape;1552;p39"/>
          <p:cNvSpPr txBox="1"/>
          <p:nvPr/>
        </p:nvSpPr>
        <p:spPr>
          <a:xfrm>
            <a:off x="2638679" y="1889527"/>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3" name="Google Shape;1553;p39"/>
          <p:cNvSpPr txBox="1"/>
          <p:nvPr/>
        </p:nvSpPr>
        <p:spPr>
          <a:xfrm>
            <a:off x="2928127" y="222419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4" name="Google Shape;1554;p39"/>
          <p:cNvSpPr txBox="1"/>
          <p:nvPr/>
        </p:nvSpPr>
        <p:spPr>
          <a:xfrm>
            <a:off x="3066788" y="222419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5" name="Google Shape;1555;p39"/>
          <p:cNvSpPr txBox="1"/>
          <p:nvPr/>
        </p:nvSpPr>
        <p:spPr>
          <a:xfrm>
            <a:off x="4909326" y="2266950"/>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6" name="Google Shape;1556;p39"/>
          <p:cNvSpPr txBox="1"/>
          <p:nvPr/>
        </p:nvSpPr>
        <p:spPr>
          <a:xfrm>
            <a:off x="5187687" y="2266950"/>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7" name="Google Shape;1557;p39"/>
          <p:cNvSpPr txBox="1"/>
          <p:nvPr/>
        </p:nvSpPr>
        <p:spPr>
          <a:xfrm>
            <a:off x="7479030" y="226695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8" name="Google Shape;1558;p39"/>
          <p:cNvSpPr txBox="1"/>
          <p:nvPr/>
        </p:nvSpPr>
        <p:spPr>
          <a:xfrm>
            <a:off x="7631430" y="226695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59" name="Google Shape;1559;p39"/>
          <p:cNvSpPr txBox="1"/>
          <p:nvPr/>
        </p:nvSpPr>
        <p:spPr>
          <a:xfrm>
            <a:off x="2213470" y="4150675"/>
            <a:ext cx="744032"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40000</a:t>
            </a:r>
            <a:endParaRPr b="0" i="0" sz="1400" u="none" cap="none" strike="noStrike">
              <a:solidFill>
                <a:srgbClr val="000000"/>
              </a:solidFill>
              <a:latin typeface="Arial"/>
              <a:ea typeface="Arial"/>
              <a:cs typeface="Arial"/>
              <a:sym typeface="Arial"/>
            </a:endParaRPr>
          </a:p>
        </p:txBody>
      </p:sp>
      <p:sp>
        <p:nvSpPr>
          <p:cNvPr id="1560" name="Google Shape;1560;p39"/>
          <p:cNvSpPr txBox="1"/>
          <p:nvPr/>
        </p:nvSpPr>
        <p:spPr>
          <a:xfrm>
            <a:off x="3057078" y="4150675"/>
            <a:ext cx="70485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a:t>
            </a:r>
            <a:endParaRPr b="0" i="0" sz="1400" u="none" cap="none" strike="noStrike">
              <a:solidFill>
                <a:srgbClr val="000000"/>
              </a:solidFill>
              <a:latin typeface="Arial"/>
              <a:ea typeface="Arial"/>
              <a:cs typeface="Arial"/>
              <a:sym typeface="Arial"/>
            </a:endParaRPr>
          </a:p>
        </p:txBody>
      </p:sp>
      <p:grpSp>
        <p:nvGrpSpPr>
          <p:cNvPr id="1561" name="Google Shape;1561;p39"/>
          <p:cNvGrpSpPr/>
          <p:nvPr/>
        </p:nvGrpSpPr>
        <p:grpSpPr>
          <a:xfrm>
            <a:off x="834267" y="160736"/>
            <a:ext cx="8034398" cy="1307424"/>
            <a:chOff x="783846" y="485420"/>
            <a:chExt cx="8034398" cy="1307424"/>
          </a:xfrm>
        </p:grpSpPr>
        <p:sp>
          <p:nvSpPr>
            <p:cNvPr id="1562" name="Google Shape;1562;p39"/>
            <p:cNvSpPr/>
            <p:nvPr/>
          </p:nvSpPr>
          <p:spPr>
            <a:xfrm>
              <a:off x="783846" y="553202"/>
              <a:ext cx="7983598" cy="123964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563" name="Google Shape;1563;p39"/>
            <p:cNvSpPr txBox="1"/>
            <p:nvPr/>
          </p:nvSpPr>
          <p:spPr>
            <a:xfrm>
              <a:off x="1035190" y="485420"/>
              <a:ext cx="7783054"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8000 kg engine pulls a train of 5 wagons, each of 2000 kg along a horizontal tracks. If the engine exerts a force of 40000 N and the track offers a friction force of 5000 N. Then calculate: (a)The net accelerating force (b)The acceleration of the train (c)The force of wagon 1 on wagon 2.</a:t>
              </a:r>
              <a:endParaRPr b="0" i="0" sz="1400" u="none" cap="none" strike="noStrike">
                <a:solidFill>
                  <a:srgbClr val="000000"/>
                </a:solidFill>
                <a:latin typeface="Arial"/>
                <a:ea typeface="Arial"/>
                <a:cs typeface="Arial"/>
                <a:sym typeface="Arial"/>
              </a:endParaRPr>
            </a:p>
          </p:txBody>
        </p:sp>
      </p:grpSp>
      <p:grpSp>
        <p:nvGrpSpPr>
          <p:cNvPr id="1564" name="Google Shape;1564;p39"/>
          <p:cNvGrpSpPr/>
          <p:nvPr/>
        </p:nvGrpSpPr>
        <p:grpSpPr>
          <a:xfrm>
            <a:off x="388620" y="374650"/>
            <a:ext cx="640080" cy="640080"/>
            <a:chOff x="4953000" y="3718491"/>
            <a:chExt cx="640080" cy="640080"/>
          </a:xfrm>
        </p:grpSpPr>
        <p:sp>
          <p:nvSpPr>
            <p:cNvPr id="1565" name="Google Shape;1565;p39"/>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6" name="Google Shape;1566;p39"/>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7</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1567" name="Google Shape;1567;p39"/>
          <p:cNvSpPr/>
          <p:nvPr/>
        </p:nvSpPr>
        <p:spPr>
          <a:xfrm>
            <a:off x="1372123" y="426517"/>
            <a:ext cx="730997"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8" name="Google Shape;1568;p39"/>
          <p:cNvSpPr/>
          <p:nvPr/>
        </p:nvSpPr>
        <p:spPr>
          <a:xfrm>
            <a:off x="5865549" y="425353"/>
            <a:ext cx="78341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9" name="Google Shape;1569;p39"/>
          <p:cNvSpPr/>
          <p:nvPr/>
        </p:nvSpPr>
        <p:spPr>
          <a:xfrm>
            <a:off x="4528410" y="657131"/>
            <a:ext cx="832289"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0" name="Google Shape;1570;p39"/>
          <p:cNvSpPr/>
          <p:nvPr/>
        </p:nvSpPr>
        <p:spPr>
          <a:xfrm>
            <a:off x="1399413" y="924057"/>
            <a:ext cx="676275"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1" name="Google Shape;1571;p39"/>
          <p:cNvSpPr txBox="1"/>
          <p:nvPr/>
        </p:nvSpPr>
        <p:spPr>
          <a:xfrm>
            <a:off x="5102352" y="3105150"/>
            <a:ext cx="198490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Acceleration of the train </a:t>
            </a:r>
            <a:endParaRPr b="0" i="0" sz="1400" u="none" cap="none" strike="noStrike">
              <a:solidFill>
                <a:srgbClr val="000000"/>
              </a:solidFill>
              <a:latin typeface="Arial"/>
              <a:ea typeface="Arial"/>
              <a:cs typeface="Arial"/>
              <a:sym typeface="Arial"/>
            </a:endParaRPr>
          </a:p>
        </p:txBody>
      </p:sp>
      <p:sp>
        <p:nvSpPr>
          <p:cNvPr id="1572" name="Google Shape;1572;p39"/>
          <p:cNvSpPr txBox="1"/>
          <p:nvPr/>
        </p:nvSpPr>
        <p:spPr>
          <a:xfrm>
            <a:off x="6844801" y="3197278"/>
            <a:ext cx="5589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573" name="Google Shape;1573;p39"/>
          <p:cNvSpPr txBox="1"/>
          <p:nvPr/>
        </p:nvSpPr>
        <p:spPr>
          <a:xfrm>
            <a:off x="7162800" y="3222878"/>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74" name="Google Shape;1574;p39"/>
          <p:cNvSpPr txBox="1"/>
          <p:nvPr/>
        </p:nvSpPr>
        <p:spPr>
          <a:xfrm>
            <a:off x="7507621" y="3138918"/>
            <a:ext cx="220414"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cxnSp>
        <p:nvCxnSpPr>
          <p:cNvPr id="1575" name="Google Shape;1575;p39"/>
          <p:cNvCxnSpPr/>
          <p:nvPr/>
        </p:nvCxnSpPr>
        <p:spPr>
          <a:xfrm>
            <a:off x="7530731" y="3395170"/>
            <a:ext cx="220517" cy="0"/>
          </a:xfrm>
          <a:prstGeom prst="straightConnector1">
            <a:avLst/>
          </a:prstGeom>
          <a:noFill/>
          <a:ln cap="flat" cmpd="sng" w="9525">
            <a:solidFill>
              <a:srgbClr val="0000FF"/>
            </a:solidFill>
            <a:prstDash val="solid"/>
            <a:round/>
            <a:headEnd len="sm" w="sm" type="none"/>
            <a:tailEnd len="sm" w="sm" type="none"/>
          </a:ln>
        </p:spPr>
      </p:cxnSp>
      <p:sp>
        <p:nvSpPr>
          <p:cNvPr id="1576" name="Google Shape;1576;p39"/>
          <p:cNvSpPr txBox="1"/>
          <p:nvPr/>
        </p:nvSpPr>
        <p:spPr>
          <a:xfrm>
            <a:off x="7465042" y="3315007"/>
            <a:ext cx="28158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577" name="Google Shape;1577;p39"/>
          <p:cNvSpPr txBox="1"/>
          <p:nvPr/>
        </p:nvSpPr>
        <p:spPr>
          <a:xfrm>
            <a:off x="6907645" y="3715747"/>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1578" name="Google Shape;1578;p39"/>
          <p:cNvSpPr txBox="1"/>
          <p:nvPr/>
        </p:nvSpPr>
        <p:spPr>
          <a:xfrm>
            <a:off x="6439084" y="3703059"/>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79" name="Google Shape;1579;p39"/>
          <p:cNvSpPr txBox="1"/>
          <p:nvPr/>
        </p:nvSpPr>
        <p:spPr>
          <a:xfrm>
            <a:off x="7150469" y="3741124"/>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80" name="Google Shape;1580;p39"/>
          <p:cNvSpPr txBox="1"/>
          <p:nvPr/>
        </p:nvSpPr>
        <p:spPr>
          <a:xfrm>
            <a:off x="7416799" y="3647727"/>
            <a:ext cx="863601"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35000</a:t>
            </a:r>
            <a:endParaRPr b="0" i="0" sz="1400" u="none" cap="none" strike="noStrike">
              <a:solidFill>
                <a:srgbClr val="000000"/>
              </a:solidFill>
              <a:latin typeface="Arial"/>
              <a:ea typeface="Arial"/>
              <a:cs typeface="Arial"/>
              <a:sym typeface="Arial"/>
            </a:endParaRPr>
          </a:p>
        </p:txBody>
      </p:sp>
      <p:cxnSp>
        <p:nvCxnSpPr>
          <p:cNvPr id="1581" name="Google Shape;1581;p39"/>
          <p:cNvCxnSpPr/>
          <p:nvPr/>
        </p:nvCxnSpPr>
        <p:spPr>
          <a:xfrm>
            <a:off x="7531061" y="3908552"/>
            <a:ext cx="573055" cy="0"/>
          </a:xfrm>
          <a:prstGeom prst="straightConnector1">
            <a:avLst/>
          </a:prstGeom>
          <a:noFill/>
          <a:ln cap="flat" cmpd="sng" w="9525">
            <a:solidFill>
              <a:srgbClr val="0000FF"/>
            </a:solidFill>
            <a:prstDash val="solid"/>
            <a:round/>
            <a:headEnd len="sm" w="sm" type="none"/>
            <a:tailEnd len="sm" w="sm" type="none"/>
          </a:ln>
        </p:spPr>
      </p:cxnSp>
      <p:sp>
        <p:nvSpPr>
          <p:cNvPr id="1582" name="Google Shape;1582;p39"/>
          <p:cNvSpPr txBox="1"/>
          <p:nvPr/>
        </p:nvSpPr>
        <p:spPr>
          <a:xfrm>
            <a:off x="8061171" y="3730495"/>
            <a:ext cx="992779" cy="35949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p:txBody>
      </p:sp>
      <p:sp>
        <p:nvSpPr>
          <p:cNvPr id="1583" name="Google Shape;1583;p39"/>
          <p:cNvSpPr txBox="1"/>
          <p:nvPr/>
        </p:nvSpPr>
        <p:spPr>
          <a:xfrm>
            <a:off x="7412831" y="3833709"/>
            <a:ext cx="85486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18000</a:t>
            </a:r>
            <a:endParaRPr b="0" i="0" sz="1400" u="none" cap="none" strike="noStrike">
              <a:solidFill>
                <a:srgbClr val="000000"/>
              </a:solidFill>
              <a:latin typeface="Arial"/>
              <a:ea typeface="Arial"/>
              <a:cs typeface="Arial"/>
              <a:sym typeface="Arial"/>
            </a:endParaRPr>
          </a:p>
        </p:txBody>
      </p:sp>
      <p:sp>
        <p:nvSpPr>
          <p:cNvPr id="1584" name="Google Shape;1584;p39"/>
          <p:cNvSpPr txBox="1"/>
          <p:nvPr/>
        </p:nvSpPr>
        <p:spPr>
          <a:xfrm>
            <a:off x="8001000" y="373443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85" name="Google Shape;1585;p39"/>
          <p:cNvSpPr txBox="1"/>
          <p:nvPr/>
        </p:nvSpPr>
        <p:spPr>
          <a:xfrm>
            <a:off x="8159489" y="3747520"/>
            <a:ext cx="9845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1.94 ms</a:t>
            </a:r>
            <a:r>
              <a:rPr b="1" baseline="30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cxnSp>
        <p:nvCxnSpPr>
          <p:cNvPr id="1586" name="Google Shape;1586;p39"/>
          <p:cNvCxnSpPr/>
          <p:nvPr/>
        </p:nvCxnSpPr>
        <p:spPr>
          <a:xfrm flipH="1" rot="10800000">
            <a:off x="7759700" y="3775770"/>
            <a:ext cx="268937" cy="94418"/>
          </a:xfrm>
          <a:prstGeom prst="straightConnector1">
            <a:avLst/>
          </a:prstGeom>
          <a:noFill/>
          <a:ln cap="flat" cmpd="sng" w="19050">
            <a:solidFill>
              <a:srgbClr val="BD4B48"/>
            </a:solidFill>
            <a:prstDash val="solid"/>
            <a:round/>
            <a:headEnd len="sm" w="sm" type="none"/>
            <a:tailEnd len="sm" w="sm" type="none"/>
          </a:ln>
        </p:spPr>
      </p:cxnSp>
      <p:cxnSp>
        <p:nvCxnSpPr>
          <p:cNvPr id="1587" name="Google Shape;1587;p39"/>
          <p:cNvCxnSpPr/>
          <p:nvPr/>
        </p:nvCxnSpPr>
        <p:spPr>
          <a:xfrm flipH="1" rot="10800000">
            <a:off x="7793917" y="3940768"/>
            <a:ext cx="297499" cy="121330"/>
          </a:xfrm>
          <a:prstGeom prst="straightConnector1">
            <a:avLst/>
          </a:prstGeom>
          <a:noFill/>
          <a:ln cap="flat" cmpd="sng" w="19050">
            <a:solidFill>
              <a:srgbClr val="C00000"/>
            </a:solidFill>
            <a:prstDash val="solid"/>
            <a:round/>
            <a:headEnd len="sm" w="sm" type="none"/>
            <a:tailEnd len="sm" w="sm" type="none"/>
          </a:ln>
        </p:spPr>
      </p:cxnSp>
      <p:sp>
        <p:nvSpPr>
          <p:cNvPr id="1588" name="Google Shape;1588;p39"/>
          <p:cNvSpPr txBox="1"/>
          <p:nvPr/>
        </p:nvSpPr>
        <p:spPr>
          <a:xfrm>
            <a:off x="4953000" y="3145730"/>
            <a:ext cx="635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a:t>
            </a:r>
            <a:endParaRPr b="0" i="0" sz="1400" u="none" cap="none" strike="noStrike">
              <a:solidFill>
                <a:srgbClr val="000000"/>
              </a:solidFill>
              <a:latin typeface="Arial"/>
              <a:ea typeface="Arial"/>
              <a:cs typeface="Arial"/>
              <a:sym typeface="Arial"/>
            </a:endParaRPr>
          </a:p>
        </p:txBody>
      </p:sp>
      <p:sp>
        <p:nvSpPr>
          <p:cNvPr id="1589" name="Google Shape;1589;p39"/>
          <p:cNvSpPr txBox="1"/>
          <p:nvPr/>
        </p:nvSpPr>
        <p:spPr>
          <a:xfrm>
            <a:off x="3751029" y="4268793"/>
            <a:ext cx="635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a:t>
            </a:r>
            <a:endParaRPr b="0" i="0" sz="1400" u="none" cap="none" strike="noStrike">
              <a:solidFill>
                <a:srgbClr val="000000"/>
              </a:solidFill>
              <a:latin typeface="Arial"/>
              <a:ea typeface="Arial"/>
              <a:cs typeface="Arial"/>
              <a:sym typeface="Arial"/>
            </a:endParaRPr>
          </a:p>
        </p:txBody>
      </p:sp>
      <p:sp>
        <p:nvSpPr>
          <p:cNvPr id="1590" name="Google Shape;1590;p39"/>
          <p:cNvSpPr txBox="1"/>
          <p:nvPr/>
        </p:nvSpPr>
        <p:spPr>
          <a:xfrm>
            <a:off x="3962400" y="4248150"/>
            <a:ext cx="169756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Force of Wagon 1 on Wagon 2</a:t>
            </a:r>
            <a:endParaRPr b="0" i="0" sz="1400" u="none" cap="none" strike="noStrike">
              <a:solidFill>
                <a:srgbClr val="000000"/>
              </a:solidFill>
              <a:latin typeface="Arial"/>
              <a:ea typeface="Arial"/>
              <a:cs typeface="Arial"/>
              <a:sym typeface="Arial"/>
            </a:endParaRPr>
          </a:p>
        </p:txBody>
      </p:sp>
      <p:sp>
        <p:nvSpPr>
          <p:cNvPr id="1591" name="Google Shape;1591;p39"/>
          <p:cNvSpPr txBox="1"/>
          <p:nvPr/>
        </p:nvSpPr>
        <p:spPr>
          <a:xfrm>
            <a:off x="5562600" y="4371416"/>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592" name="Google Shape;1592;p39"/>
          <p:cNvSpPr/>
          <p:nvPr/>
        </p:nvSpPr>
        <p:spPr>
          <a:xfrm>
            <a:off x="4078256" y="3181350"/>
            <a:ext cx="3236944" cy="1055608"/>
          </a:xfrm>
          <a:prstGeom prst="wedgeRoundRectCallout">
            <a:avLst>
              <a:gd fmla="val 53861" name="adj1"/>
              <a:gd fmla="val 21278" name="adj2"/>
              <a:gd fmla="val 16667" name="adj3"/>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Book Antiqua"/>
                <a:ea typeface="Book Antiqua"/>
                <a:cs typeface="Book Antiqua"/>
                <a:sym typeface="Book Antiqua"/>
              </a:rPr>
              <a:t>Total Mass = Mass of Engine  + Total mass of 5 Wagons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Book Antiqua"/>
                <a:ea typeface="Book Antiqua"/>
                <a:cs typeface="Book Antiqua"/>
                <a:sym typeface="Book Antiqua"/>
              </a:rPr>
              <a:t>Total Mass = 8000 + 5(2000)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Book Antiqua"/>
                <a:ea typeface="Book Antiqua"/>
                <a:cs typeface="Book Antiqua"/>
                <a:sym typeface="Book Antiqua"/>
              </a:rPr>
              <a:t>                    = 8000 + 10000</a:t>
            </a:r>
            <a:endParaRPr b="1" i="0" sz="1400" u="none" cap="none" strike="noStrike">
              <a:solidFill>
                <a:schemeClr val="dk1"/>
              </a:solidFill>
              <a:latin typeface="Book Antiqua"/>
              <a:ea typeface="Book Antiqua"/>
              <a:cs typeface="Book Antiqua"/>
              <a:sym typeface="Book Antiqua"/>
            </a:endParaRPr>
          </a:p>
        </p:txBody>
      </p:sp>
      <p:grpSp>
        <p:nvGrpSpPr>
          <p:cNvPr id="1593" name="Google Shape;1593;p39"/>
          <p:cNvGrpSpPr/>
          <p:nvPr/>
        </p:nvGrpSpPr>
        <p:grpSpPr>
          <a:xfrm>
            <a:off x="3810000" y="3105152"/>
            <a:ext cx="1099327" cy="1863804"/>
            <a:chOff x="3810000" y="3105152"/>
            <a:chExt cx="1099327" cy="1863804"/>
          </a:xfrm>
        </p:grpSpPr>
        <p:cxnSp>
          <p:nvCxnSpPr>
            <p:cNvPr id="1594" name="Google Shape;1594;p39"/>
            <p:cNvCxnSpPr/>
            <p:nvPr/>
          </p:nvCxnSpPr>
          <p:spPr>
            <a:xfrm rot="5400000">
              <a:off x="4323902" y="3684228"/>
              <a:ext cx="1164501" cy="6349"/>
            </a:xfrm>
            <a:prstGeom prst="curvedConnector3">
              <a:avLst>
                <a:gd fmla="val 50000" name="adj1"/>
              </a:avLst>
            </a:prstGeom>
            <a:noFill/>
            <a:ln cap="flat" cmpd="sng" w="9525">
              <a:solidFill>
                <a:srgbClr val="4A7DBA"/>
              </a:solidFill>
              <a:prstDash val="solid"/>
              <a:round/>
              <a:headEnd len="sm" w="sm" type="none"/>
              <a:tailEnd len="sm" w="sm" type="none"/>
            </a:ln>
          </p:spPr>
        </p:cxnSp>
        <p:cxnSp>
          <p:nvCxnSpPr>
            <p:cNvPr id="1595" name="Google Shape;1595;p39"/>
            <p:cNvCxnSpPr/>
            <p:nvPr/>
          </p:nvCxnSpPr>
          <p:spPr>
            <a:xfrm rot="10800000">
              <a:off x="3814087" y="4269654"/>
              <a:ext cx="1088889" cy="0"/>
            </a:xfrm>
            <a:prstGeom prst="straightConnector1">
              <a:avLst/>
            </a:prstGeom>
            <a:noFill/>
            <a:ln cap="flat" cmpd="sng" w="9525">
              <a:solidFill>
                <a:srgbClr val="4A7DBA"/>
              </a:solidFill>
              <a:prstDash val="solid"/>
              <a:round/>
              <a:headEnd len="sm" w="sm" type="none"/>
              <a:tailEnd len="sm" w="sm" type="none"/>
            </a:ln>
          </p:spPr>
        </p:cxnSp>
        <p:cxnSp>
          <p:nvCxnSpPr>
            <p:cNvPr id="1596" name="Google Shape;1596;p39"/>
            <p:cNvCxnSpPr/>
            <p:nvPr/>
          </p:nvCxnSpPr>
          <p:spPr>
            <a:xfrm rot="5400000">
              <a:off x="3471943" y="4630899"/>
              <a:ext cx="676114" cy="0"/>
            </a:xfrm>
            <a:prstGeom prst="straightConnector1">
              <a:avLst/>
            </a:prstGeom>
            <a:noFill/>
            <a:ln cap="flat" cmpd="sng" w="9525">
              <a:solidFill>
                <a:srgbClr val="4A7DBA"/>
              </a:solidFill>
              <a:prstDash val="solid"/>
              <a:round/>
              <a:headEnd len="sm" w="sm" type="none"/>
              <a:tailEnd len="sm" w="sm" type="none"/>
            </a:ln>
          </p:spPr>
        </p:cxnSp>
      </p:grpSp>
      <p:sp>
        <p:nvSpPr>
          <p:cNvPr id="1597" name="Google Shape;1597;p39"/>
          <p:cNvSpPr txBox="1"/>
          <p:nvPr/>
        </p:nvSpPr>
        <p:spPr>
          <a:xfrm>
            <a:off x="5562600" y="4196775"/>
            <a:ext cx="20973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4 wagons behind wagon 1</a:t>
            </a:r>
            <a:endParaRPr b="0" i="0" sz="1400" u="none" cap="none" strike="noStrike">
              <a:solidFill>
                <a:srgbClr val="000000"/>
              </a:solidFill>
              <a:latin typeface="Arial"/>
              <a:ea typeface="Arial"/>
              <a:cs typeface="Arial"/>
              <a:sym typeface="Arial"/>
            </a:endParaRPr>
          </a:p>
        </p:txBody>
      </p:sp>
      <p:sp>
        <p:nvSpPr>
          <p:cNvPr id="1598" name="Google Shape;1598;p39"/>
          <p:cNvSpPr txBox="1"/>
          <p:nvPr/>
        </p:nvSpPr>
        <p:spPr>
          <a:xfrm>
            <a:off x="7467600" y="4320041"/>
            <a:ext cx="32270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599" name="Google Shape;1599;p39"/>
          <p:cNvSpPr txBox="1"/>
          <p:nvPr/>
        </p:nvSpPr>
        <p:spPr>
          <a:xfrm>
            <a:off x="7682345" y="432004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500"/>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xEl>
                                              <p:pRg end="0" st="0"/>
                                            </p:txEl>
                                          </p:spTgt>
                                        </p:tgtEl>
                                        <p:attrNameLst>
                                          <p:attrName>style.visibility</p:attrName>
                                        </p:attrNameLst>
                                      </p:cBhvr>
                                      <p:to>
                                        <p:strVal val="visible"/>
                                      </p:to>
                                    </p:set>
                                    <p:animEffect filter="fade" transition="in">
                                      <p:cBhvr>
                                        <p:cTn dur="500"/>
                                        <p:tgtEl>
                                          <p:spTgt spid="1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0" st="0"/>
                                            </p:txEl>
                                          </p:spTgt>
                                        </p:tgtEl>
                                        <p:attrNameLst>
                                          <p:attrName>style.visibility</p:attrName>
                                        </p:attrNameLst>
                                      </p:cBhvr>
                                      <p:to>
                                        <p:strVal val="visible"/>
                                      </p:to>
                                    </p:set>
                                    <p:animEffect filter="fade" transition="in">
                                      <p:cBhvr>
                                        <p:cTn dur="500"/>
                                        <p:tgtEl>
                                          <p:spTgt spid="1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xEl>
                                              <p:pRg end="0" st="0"/>
                                            </p:txEl>
                                          </p:spTgt>
                                        </p:tgtEl>
                                        <p:attrNameLst>
                                          <p:attrName>style.visibility</p:attrName>
                                        </p:attrNameLst>
                                      </p:cBhvr>
                                      <p:to>
                                        <p:strVal val="visible"/>
                                      </p:to>
                                    </p:set>
                                    <p:animEffect filter="fade" transition="in">
                                      <p:cBhvr>
                                        <p:cTn dur="500"/>
                                        <p:tgtEl>
                                          <p:spTgt spid="152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21">
                                            <p:txEl>
                                              <p:pRg end="0" st="0"/>
                                            </p:txEl>
                                          </p:spTgt>
                                        </p:tgtEl>
                                        <p:attrNameLst>
                                          <p:attrName>style.visibility</p:attrName>
                                        </p:attrNameLst>
                                      </p:cBhvr>
                                      <p:to>
                                        <p:strVal val="visible"/>
                                      </p:to>
                                    </p:set>
                                    <p:animEffect filter="fade" transition="in">
                                      <p:cBhvr>
                                        <p:cTn dur="500"/>
                                        <p:tgtEl>
                                          <p:spTgt spid="15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xEl>
                                              <p:pRg end="0" st="0"/>
                                            </p:txEl>
                                          </p:spTgt>
                                        </p:tgtEl>
                                        <p:attrNameLst>
                                          <p:attrName>style.visibility</p:attrName>
                                        </p:attrNameLst>
                                      </p:cBhvr>
                                      <p:to>
                                        <p:strVal val="visible"/>
                                      </p:to>
                                    </p:set>
                                    <p:animEffect filter="fade" transition="in">
                                      <p:cBhvr>
                                        <p:cTn dur="500"/>
                                        <p:tgtEl>
                                          <p:spTgt spid="15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0" st="0"/>
                                            </p:txEl>
                                          </p:spTgt>
                                        </p:tgtEl>
                                        <p:attrNameLst>
                                          <p:attrName>style.visibility</p:attrName>
                                        </p:attrNameLst>
                                      </p:cBhvr>
                                      <p:to>
                                        <p:strVal val="visible"/>
                                      </p:to>
                                    </p:set>
                                    <p:animEffect filter="fade" transition="in">
                                      <p:cBhvr>
                                        <p:cTn dur="500"/>
                                        <p:tgtEl>
                                          <p:spTgt spid="152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51">
                                            <p:txEl>
                                              <p:pRg end="0" st="0"/>
                                            </p:txEl>
                                          </p:spTgt>
                                        </p:tgtEl>
                                        <p:attrNameLst>
                                          <p:attrName>style.visibility</p:attrName>
                                        </p:attrNameLst>
                                      </p:cBhvr>
                                      <p:to>
                                        <p:strVal val="visible"/>
                                      </p:to>
                                    </p:set>
                                    <p:animEffect filter="fade" transition="in">
                                      <p:cBhvr>
                                        <p:cTn dur="500"/>
                                        <p:tgtEl>
                                          <p:spTgt spid="15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2">
                                            <p:txEl>
                                              <p:pRg end="0" st="0"/>
                                            </p:txEl>
                                          </p:spTgt>
                                        </p:tgtEl>
                                        <p:attrNameLst>
                                          <p:attrName>style.visibility</p:attrName>
                                        </p:attrNameLst>
                                      </p:cBhvr>
                                      <p:to>
                                        <p:strVal val="visible"/>
                                      </p:to>
                                    </p:set>
                                    <p:animEffect filter="fade" transition="in">
                                      <p:cBhvr>
                                        <p:cTn dur="500"/>
                                        <p:tgtEl>
                                          <p:spTgt spid="1552">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47">
                                            <p:txEl>
                                              <p:pRg end="0" st="0"/>
                                            </p:txEl>
                                          </p:spTgt>
                                        </p:tgtEl>
                                        <p:attrNameLst>
                                          <p:attrName>style.visibility</p:attrName>
                                        </p:attrNameLst>
                                      </p:cBhvr>
                                      <p:to>
                                        <p:strVal val="visible"/>
                                      </p:to>
                                    </p:set>
                                    <p:animEffect filter="fade" transition="in">
                                      <p:cBhvr>
                                        <p:cTn dur="500"/>
                                        <p:tgtEl>
                                          <p:spTgt spid="15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24">
                                            <p:txEl>
                                              <p:pRg end="0" st="0"/>
                                            </p:txEl>
                                          </p:spTgt>
                                        </p:tgtEl>
                                        <p:attrNameLst>
                                          <p:attrName>style.visibility</p:attrName>
                                        </p:attrNameLst>
                                      </p:cBhvr>
                                      <p:to>
                                        <p:strVal val="visible"/>
                                      </p:to>
                                    </p:set>
                                    <p:animEffect filter="fade" transition="in">
                                      <p:cBhvr>
                                        <p:cTn dur="500"/>
                                        <p:tgtEl>
                                          <p:spTgt spid="1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xEl>
                                              <p:pRg end="0" st="0"/>
                                            </p:txEl>
                                          </p:spTgt>
                                        </p:tgtEl>
                                        <p:attrNameLst>
                                          <p:attrName>style.visibility</p:attrName>
                                        </p:attrNameLst>
                                      </p:cBhvr>
                                      <p:to>
                                        <p:strVal val="visible"/>
                                      </p:to>
                                    </p:set>
                                    <p:animEffect filter="fade" transition="in">
                                      <p:cBhvr>
                                        <p:cTn dur="500"/>
                                        <p:tgtEl>
                                          <p:spTgt spid="1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xEl>
                                              <p:pRg end="0" st="0"/>
                                            </p:txEl>
                                          </p:spTgt>
                                        </p:tgtEl>
                                        <p:attrNameLst>
                                          <p:attrName>style.visibility</p:attrName>
                                        </p:attrNameLst>
                                      </p:cBhvr>
                                      <p:to>
                                        <p:strVal val="visible"/>
                                      </p:to>
                                    </p:set>
                                    <p:animEffect filter="fade" transition="in">
                                      <p:cBhvr>
                                        <p:cTn dur="500"/>
                                        <p:tgtEl>
                                          <p:spTgt spid="15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500"/>
                                        <p:tgtEl>
                                          <p:spTgt spid="1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500"/>
                                        <p:tgtEl>
                                          <p:spTgt spid="1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6">
                                            <p:txEl>
                                              <p:pRg end="0" st="0"/>
                                            </p:txEl>
                                          </p:spTgt>
                                        </p:tgtEl>
                                        <p:attrNameLst>
                                          <p:attrName>style.visibility</p:attrName>
                                        </p:attrNameLst>
                                      </p:cBhvr>
                                      <p:to>
                                        <p:strVal val="visible"/>
                                      </p:to>
                                    </p:set>
                                    <p:animEffect filter="fade" transition="in">
                                      <p:cBhvr>
                                        <p:cTn dur="500"/>
                                        <p:tgtEl>
                                          <p:spTgt spid="15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xEl>
                                              <p:pRg end="0" st="0"/>
                                            </p:txEl>
                                          </p:spTgt>
                                        </p:tgtEl>
                                        <p:attrNameLst>
                                          <p:attrName>style.visibility</p:attrName>
                                        </p:attrNameLst>
                                      </p:cBhvr>
                                      <p:to>
                                        <p:strVal val="visible"/>
                                      </p:to>
                                    </p:set>
                                    <p:animEffect filter="fade" transition="in">
                                      <p:cBhvr>
                                        <p:cTn dur="500"/>
                                        <p:tgtEl>
                                          <p:spTgt spid="1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4">
                                            <p:txEl>
                                              <p:pRg end="0" st="0"/>
                                            </p:txEl>
                                          </p:spTgt>
                                        </p:tgtEl>
                                        <p:attrNameLst>
                                          <p:attrName>style.visibility</p:attrName>
                                        </p:attrNameLst>
                                      </p:cBhvr>
                                      <p:to>
                                        <p:strVal val="visible"/>
                                      </p:to>
                                    </p:set>
                                    <p:animEffect filter="fade" transition="in">
                                      <p:cBhvr>
                                        <p:cTn dur="500"/>
                                        <p:tgtEl>
                                          <p:spTgt spid="15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5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xEl>
                                              <p:pRg end="0" st="0"/>
                                            </p:txEl>
                                          </p:spTgt>
                                        </p:tgtEl>
                                        <p:attrNameLst>
                                          <p:attrName>style.visibility</p:attrName>
                                        </p:attrNameLst>
                                      </p:cBhvr>
                                      <p:to>
                                        <p:strVal val="visible"/>
                                      </p:to>
                                    </p:set>
                                    <p:animEffect filter="fade" transition="in">
                                      <p:cBhvr>
                                        <p:cTn dur="500"/>
                                        <p:tgtEl>
                                          <p:spTgt spid="15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6">
                                            <p:txEl>
                                              <p:pRg end="0" st="0"/>
                                            </p:txEl>
                                          </p:spTgt>
                                        </p:tgtEl>
                                        <p:attrNameLst>
                                          <p:attrName>style.visibility</p:attrName>
                                        </p:attrNameLst>
                                      </p:cBhvr>
                                      <p:to>
                                        <p:strVal val="visible"/>
                                      </p:to>
                                    </p:set>
                                    <p:animEffect filter="fade" transition="in">
                                      <p:cBhvr>
                                        <p:cTn dur="500"/>
                                        <p:tgtEl>
                                          <p:spTgt spid="15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xEl>
                                              <p:pRg end="0" st="0"/>
                                            </p:txEl>
                                          </p:spTgt>
                                        </p:tgtEl>
                                        <p:attrNameLst>
                                          <p:attrName>style.visibility</p:attrName>
                                        </p:attrNameLst>
                                      </p:cBhvr>
                                      <p:to>
                                        <p:strVal val="visible"/>
                                      </p:to>
                                    </p:set>
                                    <p:animEffect filter="fade" transition="in">
                                      <p:cBhvr>
                                        <p:cTn dur="500"/>
                                        <p:tgtEl>
                                          <p:spTgt spid="1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xEl>
                                              <p:pRg end="0" st="0"/>
                                            </p:txEl>
                                          </p:spTgt>
                                        </p:tgtEl>
                                        <p:attrNameLst>
                                          <p:attrName>style.visibility</p:attrName>
                                        </p:attrNameLst>
                                      </p:cBhvr>
                                      <p:to>
                                        <p:strVal val="visible"/>
                                      </p:to>
                                    </p:set>
                                    <p:animEffect filter="fade" transition="in">
                                      <p:cBhvr>
                                        <p:cTn dur="500"/>
                                        <p:tgtEl>
                                          <p:spTgt spid="15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xEl>
                                              <p:pRg end="0" st="0"/>
                                            </p:txEl>
                                          </p:spTgt>
                                        </p:tgtEl>
                                        <p:attrNameLst>
                                          <p:attrName>style.visibility</p:attrName>
                                        </p:attrNameLst>
                                      </p:cBhvr>
                                      <p:to>
                                        <p:strVal val="visible"/>
                                      </p:to>
                                    </p:set>
                                    <p:animEffect filter="fade" transition="in">
                                      <p:cBhvr>
                                        <p:cTn dur="500"/>
                                        <p:tgtEl>
                                          <p:spTgt spid="15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500"/>
                                        <p:tgtEl>
                                          <p:spTgt spid="1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8">
                                            <p:txEl>
                                              <p:pRg end="0" st="0"/>
                                            </p:txEl>
                                          </p:spTgt>
                                        </p:tgtEl>
                                        <p:attrNameLst>
                                          <p:attrName>style.visibility</p:attrName>
                                        </p:attrNameLst>
                                      </p:cBhvr>
                                      <p:to>
                                        <p:strVal val="visible"/>
                                      </p:to>
                                    </p:set>
                                    <p:animEffect filter="fade" transition="in">
                                      <p:cBhvr>
                                        <p:cTn dur="500"/>
                                        <p:tgtEl>
                                          <p:spTgt spid="15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2">
                                            <p:txEl>
                                              <p:pRg end="0" st="0"/>
                                            </p:txEl>
                                          </p:spTgt>
                                        </p:tgtEl>
                                        <p:attrNameLst>
                                          <p:attrName>style.visibility</p:attrName>
                                        </p:attrNameLst>
                                      </p:cBhvr>
                                      <p:to>
                                        <p:strVal val="visible"/>
                                      </p:to>
                                    </p:set>
                                    <p:animEffect filter="fade" transition="in">
                                      <p:cBhvr>
                                        <p:cTn dur="500"/>
                                        <p:tgtEl>
                                          <p:spTgt spid="15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3">
                                            <p:txEl>
                                              <p:pRg end="0" st="0"/>
                                            </p:txEl>
                                          </p:spTgt>
                                        </p:tgtEl>
                                        <p:attrNameLst>
                                          <p:attrName>style.visibility</p:attrName>
                                        </p:attrNameLst>
                                      </p:cBhvr>
                                      <p:to>
                                        <p:strVal val="visible"/>
                                      </p:to>
                                    </p:set>
                                    <p:animEffect filter="fade" transition="in">
                                      <p:cBhvr>
                                        <p:cTn dur="500"/>
                                        <p:tgtEl>
                                          <p:spTgt spid="1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4">
                                            <p:txEl>
                                              <p:pRg end="0" st="0"/>
                                            </p:txEl>
                                          </p:spTgt>
                                        </p:tgtEl>
                                        <p:attrNameLst>
                                          <p:attrName>style.visibility</p:attrName>
                                        </p:attrNameLst>
                                      </p:cBhvr>
                                      <p:to>
                                        <p:strVal val="visible"/>
                                      </p:to>
                                    </p:set>
                                    <p:animEffect filter="fade" transition="in">
                                      <p:cBhvr>
                                        <p:cTn dur="500"/>
                                        <p:tgtEl>
                                          <p:spTgt spid="1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xEl>
                                              <p:pRg end="0" st="0"/>
                                            </p:txEl>
                                          </p:spTgt>
                                        </p:tgtEl>
                                        <p:attrNameLst>
                                          <p:attrName>style.visibility</p:attrName>
                                        </p:attrNameLst>
                                      </p:cBhvr>
                                      <p:to>
                                        <p:strVal val="visible"/>
                                      </p:to>
                                    </p:set>
                                    <p:animEffect filter="fade" transition="in">
                                      <p:cBhvr>
                                        <p:cTn dur="500"/>
                                        <p:tgtEl>
                                          <p:spTgt spid="1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7">
                                            <p:txEl>
                                              <p:pRg end="0" st="0"/>
                                            </p:txEl>
                                          </p:spTgt>
                                        </p:tgtEl>
                                        <p:attrNameLst>
                                          <p:attrName>style.visibility</p:attrName>
                                        </p:attrNameLst>
                                      </p:cBhvr>
                                      <p:to>
                                        <p:strVal val="visible"/>
                                      </p:to>
                                    </p:set>
                                    <p:animEffect filter="fade" transition="in">
                                      <p:cBhvr>
                                        <p:cTn dur="500"/>
                                        <p:tgtEl>
                                          <p:spTgt spid="15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500"/>
                                        <p:tgtEl>
                                          <p:spTgt spid="1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0">
                                            <p:txEl>
                                              <p:pRg end="0" st="0"/>
                                            </p:txEl>
                                          </p:spTgt>
                                        </p:tgtEl>
                                        <p:attrNameLst>
                                          <p:attrName>style.visibility</p:attrName>
                                        </p:attrNameLst>
                                      </p:cBhvr>
                                      <p:to>
                                        <p:strVal val="visible"/>
                                      </p:to>
                                    </p:set>
                                    <p:animEffect filter="fade" transition="in">
                                      <p:cBhvr>
                                        <p:cTn dur="500"/>
                                        <p:tgtEl>
                                          <p:spTgt spid="15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0" st="0"/>
                                            </p:txEl>
                                          </p:spTgt>
                                        </p:tgtEl>
                                        <p:attrNameLst>
                                          <p:attrName>style.visibility</p:attrName>
                                        </p:attrNameLst>
                                      </p:cBhvr>
                                      <p:to>
                                        <p:strVal val="visible"/>
                                      </p:to>
                                    </p:set>
                                    <p:animEffect filter="fade" transition="in">
                                      <p:cBhvr>
                                        <p:cTn dur="500"/>
                                        <p:tgtEl>
                                          <p:spTgt spid="1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xEl>
                                              <p:pRg end="0" st="0"/>
                                            </p:txEl>
                                          </p:spTgt>
                                        </p:tgtEl>
                                        <p:attrNameLst>
                                          <p:attrName>style.visibility</p:attrName>
                                        </p:attrNameLst>
                                      </p:cBhvr>
                                      <p:to>
                                        <p:strVal val="visible"/>
                                      </p:to>
                                    </p:set>
                                    <p:animEffect filter="fade" transition="in">
                                      <p:cBhvr>
                                        <p:cTn dur="500"/>
                                        <p:tgtEl>
                                          <p:spTgt spid="15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0" st="0"/>
                                            </p:txEl>
                                          </p:spTgt>
                                        </p:tgtEl>
                                        <p:attrNameLst>
                                          <p:attrName>style.visibility</p:attrName>
                                        </p:attrNameLst>
                                      </p:cBhvr>
                                      <p:to>
                                        <p:strVal val="visible"/>
                                      </p:to>
                                    </p:set>
                                    <p:animEffect filter="fade" transition="in">
                                      <p:cBhvr>
                                        <p:cTn dur="500"/>
                                        <p:tgtEl>
                                          <p:spTgt spid="1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xEl>
                                              <p:pRg end="0" st="0"/>
                                            </p:txEl>
                                          </p:spTgt>
                                        </p:tgtEl>
                                        <p:attrNameLst>
                                          <p:attrName>style.visibility</p:attrName>
                                        </p:attrNameLst>
                                      </p:cBhvr>
                                      <p:to>
                                        <p:strVal val="visible"/>
                                      </p:to>
                                    </p:set>
                                    <p:animEffect filter="fade" transition="in">
                                      <p:cBhvr>
                                        <p:cTn dur="500"/>
                                        <p:tgtEl>
                                          <p:spTgt spid="15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0" st="0"/>
                                            </p:txEl>
                                          </p:spTgt>
                                        </p:tgtEl>
                                        <p:attrNameLst>
                                          <p:attrName>style.visibility</p:attrName>
                                        </p:attrNameLst>
                                      </p:cBhvr>
                                      <p:to>
                                        <p:strVal val="visible"/>
                                      </p:to>
                                    </p:set>
                                    <p:animEffect filter="fade" transition="in">
                                      <p:cBhvr>
                                        <p:cTn dur="500"/>
                                        <p:tgtEl>
                                          <p:spTgt spid="1545">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500"/>
                                        <p:tgtEl>
                                          <p:spTgt spid="1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8">
                                            <p:txEl>
                                              <p:pRg end="0" st="0"/>
                                            </p:txEl>
                                          </p:spTgt>
                                        </p:tgtEl>
                                        <p:attrNameLst>
                                          <p:attrName>style.visibility</p:attrName>
                                        </p:attrNameLst>
                                      </p:cBhvr>
                                      <p:to>
                                        <p:strVal val="visible"/>
                                      </p:to>
                                    </p:set>
                                    <p:animEffect filter="fade" transition="in">
                                      <p:cBhvr>
                                        <p:cTn dur="500"/>
                                        <p:tgtEl>
                                          <p:spTgt spid="1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0">
                                            <p:txEl>
                                              <p:pRg end="0" st="0"/>
                                            </p:txEl>
                                          </p:spTgt>
                                        </p:tgtEl>
                                        <p:attrNameLst>
                                          <p:attrName>style.visibility</p:attrName>
                                        </p:attrNameLst>
                                      </p:cBhvr>
                                      <p:to>
                                        <p:strVal val="visible"/>
                                      </p:to>
                                    </p:set>
                                    <p:animEffect filter="fade" transition="in">
                                      <p:cBhvr>
                                        <p:cTn dur="500"/>
                                        <p:tgtEl>
                                          <p:spTgt spid="15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xEl>
                                              <p:pRg end="0" st="0"/>
                                            </p:txEl>
                                          </p:spTgt>
                                        </p:tgtEl>
                                        <p:attrNameLst>
                                          <p:attrName>style.visibility</p:attrName>
                                        </p:attrNameLst>
                                      </p:cBhvr>
                                      <p:to>
                                        <p:strVal val="visible"/>
                                      </p:to>
                                    </p:set>
                                    <p:animEffect filter="fade" transition="in">
                                      <p:cBhvr>
                                        <p:cTn dur="500"/>
                                        <p:tgtEl>
                                          <p:spTgt spid="15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0">
                                            <p:txEl>
                                              <p:pRg end="0" st="0"/>
                                            </p:txEl>
                                          </p:spTgt>
                                        </p:tgtEl>
                                        <p:attrNameLst>
                                          <p:attrName>style.visibility</p:attrName>
                                        </p:attrNameLst>
                                      </p:cBhvr>
                                      <p:to>
                                        <p:strVal val="visible"/>
                                      </p:to>
                                    </p:set>
                                    <p:animEffect filter="fade" transition="in">
                                      <p:cBhvr>
                                        <p:cTn dur="500"/>
                                        <p:tgtEl>
                                          <p:spTgt spid="15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8">
                                            <p:txEl>
                                              <p:pRg end="0" st="0"/>
                                            </p:txEl>
                                          </p:spTgt>
                                        </p:tgtEl>
                                        <p:attrNameLst>
                                          <p:attrName>style.visibility</p:attrName>
                                        </p:attrNameLst>
                                      </p:cBhvr>
                                      <p:to>
                                        <p:strVal val="visible"/>
                                      </p:to>
                                    </p:set>
                                    <p:animEffect filter="fade" transition="in">
                                      <p:cBhvr>
                                        <p:cTn dur="500"/>
                                        <p:tgtEl>
                                          <p:spTgt spid="15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xEl>
                                              <p:pRg end="0" st="0"/>
                                            </p:txEl>
                                          </p:spTgt>
                                        </p:tgtEl>
                                        <p:attrNameLst>
                                          <p:attrName>style.visibility</p:attrName>
                                        </p:attrNameLst>
                                      </p:cBhvr>
                                      <p:to>
                                        <p:strVal val="visible"/>
                                      </p:to>
                                    </p:set>
                                    <p:animEffect filter="fade" transition="in">
                                      <p:cBhvr>
                                        <p:cTn dur="500"/>
                                        <p:tgtEl>
                                          <p:spTgt spid="15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3">
                                            <p:txEl>
                                              <p:pRg end="0" st="0"/>
                                            </p:txEl>
                                          </p:spTgt>
                                        </p:tgtEl>
                                        <p:attrNameLst>
                                          <p:attrName>style.visibility</p:attrName>
                                        </p:attrNameLst>
                                      </p:cBhvr>
                                      <p:to>
                                        <p:strVal val="visible"/>
                                      </p:to>
                                    </p:set>
                                    <p:animEffect filter="fade" transition="in">
                                      <p:cBhvr>
                                        <p:cTn dur="500"/>
                                        <p:tgtEl>
                                          <p:spTgt spid="15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0" st="0"/>
                                            </p:txEl>
                                          </p:spTgt>
                                        </p:tgtEl>
                                        <p:attrNameLst>
                                          <p:attrName>style.visibility</p:attrName>
                                        </p:attrNameLst>
                                      </p:cBhvr>
                                      <p:to>
                                        <p:strVal val="visible"/>
                                      </p:to>
                                    </p:set>
                                    <p:animEffect filter="fade" transition="in">
                                      <p:cBhvr>
                                        <p:cTn dur="500"/>
                                        <p:tgtEl>
                                          <p:spTgt spid="1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500"/>
                                        <p:tgtEl>
                                          <p:spTgt spid="1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xEl>
                                              <p:pRg end="0" st="0"/>
                                            </p:txEl>
                                          </p:spTgt>
                                        </p:tgtEl>
                                        <p:attrNameLst>
                                          <p:attrName>style.visibility</p:attrName>
                                        </p:attrNameLst>
                                      </p:cBhvr>
                                      <p:to>
                                        <p:strVal val="visible"/>
                                      </p:to>
                                    </p:set>
                                    <p:animEffect filter="fade" transition="in">
                                      <p:cBhvr>
                                        <p:cTn dur="500"/>
                                        <p:tgtEl>
                                          <p:spTgt spid="15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8">
                                            <p:txEl>
                                              <p:pRg end="0" st="0"/>
                                            </p:txEl>
                                          </p:spTgt>
                                        </p:tgtEl>
                                        <p:attrNameLst>
                                          <p:attrName>style.visibility</p:attrName>
                                        </p:attrNameLst>
                                      </p:cBhvr>
                                      <p:to>
                                        <p:strVal val="visible"/>
                                      </p:to>
                                    </p:set>
                                    <p:animEffect filter="fade" transition="in">
                                      <p:cBhvr>
                                        <p:cTn dur="500"/>
                                        <p:tgtEl>
                                          <p:spTgt spid="15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5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9">
                                            <p:txEl>
                                              <p:pRg end="0" st="0"/>
                                            </p:txEl>
                                          </p:spTgt>
                                        </p:tgtEl>
                                        <p:attrNameLst>
                                          <p:attrName>style.visibility</p:attrName>
                                        </p:attrNameLst>
                                      </p:cBhvr>
                                      <p:to>
                                        <p:strVal val="visible"/>
                                      </p:to>
                                    </p:set>
                                    <p:animEffect filter="fade" transition="in">
                                      <p:cBhvr>
                                        <p:cTn dur="500"/>
                                        <p:tgtEl>
                                          <p:spTgt spid="1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xEl>
                                              <p:pRg end="0" st="0"/>
                                            </p:txEl>
                                          </p:spTgt>
                                        </p:tgtEl>
                                        <p:attrNameLst>
                                          <p:attrName>style.visibility</p:attrName>
                                        </p:attrNameLst>
                                      </p:cBhvr>
                                      <p:to>
                                        <p:strVal val="visible"/>
                                      </p:to>
                                    </p:set>
                                    <p:animEffect filter="fade" transition="in">
                                      <p:cBhvr>
                                        <p:cTn dur="500"/>
                                        <p:tgtEl>
                                          <p:spTgt spid="1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5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0" st="0"/>
                                            </p:txEl>
                                          </p:spTgt>
                                        </p:tgtEl>
                                        <p:attrNameLst>
                                          <p:attrName>style.visibility</p:attrName>
                                        </p:attrNameLst>
                                      </p:cBhvr>
                                      <p:to>
                                        <p:strVal val="visible"/>
                                      </p:to>
                                    </p:set>
                                    <p:animEffect filter="fade" transition="in">
                                      <p:cBhvr>
                                        <p:cTn dur="500"/>
                                        <p:tgtEl>
                                          <p:spTgt spid="1583">
                                            <p:txEl>
                                              <p:pRg end="0" st="0"/>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500"/>
                                        <p:tgtEl>
                                          <p:spTgt spid="1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92"/>
                                        </p:tgtEl>
                                      </p:cBhvr>
                                    </p:animEffect>
                                    <p:set>
                                      <p:cBhvr>
                                        <p:cTn dur="1" fill="hold">
                                          <p:stCondLst>
                                            <p:cond delay="500"/>
                                          </p:stCondLst>
                                        </p:cTn>
                                        <p:tgtEl>
                                          <p:spTgt spid="15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4">
                                            <p:txEl>
                                              <p:pRg end="0" st="0"/>
                                            </p:txEl>
                                          </p:spTgt>
                                        </p:tgtEl>
                                        <p:attrNameLst>
                                          <p:attrName>style.visibility</p:attrName>
                                        </p:attrNameLst>
                                      </p:cBhvr>
                                      <p:to>
                                        <p:strVal val="visible"/>
                                      </p:to>
                                    </p:set>
                                    <p:animEffect filter="fade" transition="in">
                                      <p:cBhvr>
                                        <p:cTn dur="500"/>
                                        <p:tgtEl>
                                          <p:spTgt spid="15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5">
                                            <p:txEl>
                                              <p:pRg end="0" st="0"/>
                                            </p:txEl>
                                          </p:spTgt>
                                        </p:tgtEl>
                                        <p:attrNameLst>
                                          <p:attrName>style.visibility</p:attrName>
                                        </p:attrNameLst>
                                      </p:cBhvr>
                                      <p:to>
                                        <p:strVal val="visible"/>
                                      </p:to>
                                    </p:set>
                                    <p:animEffect filter="fade" transition="in">
                                      <p:cBhvr>
                                        <p:cTn dur="500"/>
                                        <p:tgtEl>
                                          <p:spTgt spid="15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9">
                                            <p:txEl>
                                              <p:pRg end="0" st="0"/>
                                            </p:txEl>
                                          </p:spTgt>
                                        </p:tgtEl>
                                        <p:attrNameLst>
                                          <p:attrName>style.visibility</p:attrName>
                                        </p:attrNameLst>
                                      </p:cBhvr>
                                      <p:to>
                                        <p:strVal val="visible"/>
                                      </p:to>
                                    </p:set>
                                    <p:animEffect filter="fade" transition="in">
                                      <p:cBhvr>
                                        <p:cTn dur="500"/>
                                        <p:tgtEl>
                                          <p:spTgt spid="1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500"/>
                                        <p:tgtEl>
                                          <p:spTgt spid="1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1">
                                            <p:txEl>
                                              <p:pRg end="0" st="0"/>
                                            </p:txEl>
                                          </p:spTgt>
                                        </p:tgtEl>
                                        <p:attrNameLst>
                                          <p:attrName>style.visibility</p:attrName>
                                        </p:attrNameLst>
                                      </p:cBhvr>
                                      <p:to>
                                        <p:strVal val="visible"/>
                                      </p:to>
                                    </p:set>
                                    <p:animEffect filter="fade" transition="in">
                                      <p:cBhvr>
                                        <p:cTn dur="500"/>
                                        <p:tgtEl>
                                          <p:spTgt spid="15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7">
                                            <p:txEl>
                                              <p:pRg end="0" st="0"/>
                                            </p:txEl>
                                          </p:spTgt>
                                        </p:tgtEl>
                                        <p:attrNameLst>
                                          <p:attrName>style.visibility</p:attrName>
                                        </p:attrNameLst>
                                      </p:cBhvr>
                                      <p:to>
                                        <p:strVal val="visible"/>
                                      </p:to>
                                    </p:set>
                                    <p:animEffect filter="fade" transition="in">
                                      <p:cBhvr>
                                        <p:cTn dur="500"/>
                                        <p:tgtEl>
                                          <p:spTgt spid="1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8">
                                            <p:txEl>
                                              <p:pRg end="0" st="0"/>
                                            </p:txEl>
                                          </p:spTgt>
                                        </p:tgtEl>
                                        <p:attrNameLst>
                                          <p:attrName>style.visibility</p:attrName>
                                        </p:attrNameLst>
                                      </p:cBhvr>
                                      <p:to>
                                        <p:strVal val="visible"/>
                                      </p:to>
                                    </p:set>
                                    <p:animEffect filter="fade" transition="in">
                                      <p:cBhvr>
                                        <p:cTn dur="500"/>
                                        <p:tgtEl>
                                          <p:spTgt spid="15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0" st="0"/>
                                            </p:txEl>
                                          </p:spTgt>
                                        </p:tgtEl>
                                        <p:attrNameLst>
                                          <p:attrName>style.visibility</p:attrName>
                                        </p:attrNameLst>
                                      </p:cBhvr>
                                      <p:to>
                                        <p:strVal val="visible"/>
                                      </p:to>
                                    </p:set>
                                    <p:animEffect filter="fade" transition="in">
                                      <p:cBhvr>
                                        <p:cTn dur="500"/>
                                        <p:tgtEl>
                                          <p:spTgt spid="1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500"/>
                                        <p:tgtEl>
                                          <p:spTgt spid="1546"/>
                                        </p:tgtEl>
                                      </p:cBhvr>
                                    </p:animEffect>
                                  </p:childTnLst>
                                </p:cTn>
                              </p:par>
                              <p:par>
                                <p:cTn fill="hold" nodeType="with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500"/>
                                        <p:tgtEl>
                                          <p:spTgt spid="1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
          <p:cNvSpPr txBox="1"/>
          <p:nvPr/>
        </p:nvSpPr>
        <p:spPr>
          <a:xfrm>
            <a:off x="3520440" y="135131"/>
            <a:ext cx="13411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Bookman Old Style"/>
                <a:ea typeface="Bookman Old Style"/>
                <a:cs typeface="Bookman Old Style"/>
                <a:sym typeface="Bookman Old Style"/>
              </a:rPr>
              <a:t>FORCES</a:t>
            </a:r>
            <a:endParaRPr b="1" i="0" sz="2000" u="none" cap="none" strike="noStrike">
              <a:solidFill>
                <a:schemeClr val="dk1"/>
              </a:solidFill>
              <a:latin typeface="Bookman Old Style"/>
              <a:ea typeface="Bookman Old Style"/>
              <a:cs typeface="Bookman Old Style"/>
              <a:sym typeface="Bookman Old Style"/>
            </a:endParaRPr>
          </a:p>
        </p:txBody>
      </p:sp>
      <p:sp>
        <p:nvSpPr>
          <p:cNvPr id="225" name="Google Shape;225;p4"/>
          <p:cNvSpPr/>
          <p:nvPr/>
        </p:nvSpPr>
        <p:spPr>
          <a:xfrm rot="5400000">
            <a:off x="3600451" y="-2031033"/>
            <a:ext cx="800100" cy="5715000"/>
          </a:xfrm>
          <a:prstGeom prst="leftBrace">
            <a:avLst>
              <a:gd fmla="val 8333" name="adj1"/>
              <a:gd fmla="val 50000" name="adj2"/>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 name="Google Shape;226;p4"/>
          <p:cNvSpPr txBox="1"/>
          <p:nvPr/>
        </p:nvSpPr>
        <p:spPr>
          <a:xfrm>
            <a:off x="3520440" y="133523"/>
            <a:ext cx="13411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accent2"/>
                </a:solidFill>
                <a:latin typeface="Bookman Old Style"/>
                <a:ea typeface="Bookman Old Style"/>
                <a:cs typeface="Bookman Old Style"/>
                <a:sym typeface="Bookman Old Style"/>
              </a:rPr>
              <a:t>FORCES</a:t>
            </a:r>
            <a:endParaRPr b="1" i="0" sz="2000" u="none" cap="none" strike="noStrike">
              <a:solidFill>
                <a:schemeClr val="accent2"/>
              </a:solidFill>
              <a:latin typeface="Bookman Old Style"/>
              <a:ea typeface="Bookman Old Style"/>
              <a:cs typeface="Bookman Old Style"/>
              <a:sym typeface="Bookman Old Style"/>
            </a:endParaRPr>
          </a:p>
        </p:txBody>
      </p:sp>
      <p:sp>
        <p:nvSpPr>
          <p:cNvPr id="227" name="Google Shape;227;p4"/>
          <p:cNvSpPr/>
          <p:nvPr/>
        </p:nvSpPr>
        <p:spPr>
          <a:xfrm rot="-5400000">
            <a:off x="4344988" y="337516"/>
            <a:ext cx="142877" cy="463550"/>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4"/>
          <p:cNvSpPr txBox="1"/>
          <p:nvPr/>
        </p:nvSpPr>
        <p:spPr>
          <a:xfrm>
            <a:off x="228600" y="1269380"/>
            <a:ext cx="2590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BALANCED FORCES</a:t>
            </a:r>
            <a:endParaRPr b="1" i="0" sz="1800" u="none" cap="none" strike="noStrike">
              <a:solidFill>
                <a:schemeClr val="dk1"/>
              </a:solidFill>
              <a:latin typeface="Bookman Old Style"/>
              <a:ea typeface="Bookman Old Style"/>
              <a:cs typeface="Bookman Old Style"/>
              <a:sym typeface="Bookman Old Style"/>
            </a:endParaRPr>
          </a:p>
        </p:txBody>
      </p:sp>
      <p:sp>
        <p:nvSpPr>
          <p:cNvPr id="229" name="Google Shape;229;p4"/>
          <p:cNvSpPr txBox="1"/>
          <p:nvPr/>
        </p:nvSpPr>
        <p:spPr>
          <a:xfrm>
            <a:off x="5265420" y="1269380"/>
            <a:ext cx="318516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Bookman Old Style"/>
                <a:ea typeface="Bookman Old Style"/>
                <a:cs typeface="Bookman Old Style"/>
                <a:sym typeface="Bookman Old Style"/>
              </a:rPr>
              <a:t>UNBALANCED FORCES</a:t>
            </a:r>
            <a:endParaRPr b="1" i="0" sz="1800" u="none" cap="none" strike="noStrike">
              <a:solidFill>
                <a:schemeClr val="dk1"/>
              </a:solidFill>
              <a:latin typeface="Bookman Old Style"/>
              <a:ea typeface="Bookman Old Style"/>
              <a:cs typeface="Bookman Old Style"/>
              <a:sym typeface="Bookman Old Style"/>
            </a:endParaRPr>
          </a:p>
        </p:txBody>
      </p:sp>
      <p:sp>
        <p:nvSpPr>
          <p:cNvPr id="230" name="Google Shape;230;p4"/>
          <p:cNvSpPr txBox="1"/>
          <p:nvPr/>
        </p:nvSpPr>
        <p:spPr>
          <a:xfrm>
            <a:off x="240942" y="1585205"/>
            <a:ext cx="4712058" cy="202944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Bookman Old Style"/>
                <a:ea typeface="Bookman Old Style"/>
                <a:cs typeface="Bookman Old Style"/>
                <a:sym typeface="Bookman Old Style"/>
              </a:rPr>
              <a:t>Forces which are equal 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magnitude and opposite in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direction acting on the same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body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2.  They do not change the state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Bookman Old Style"/>
              <a:ea typeface="Bookman Old Style"/>
              <a:cs typeface="Bookman Old Style"/>
              <a:sym typeface="Bookman Old Style"/>
            </a:endParaRPr>
          </a:p>
        </p:txBody>
      </p:sp>
      <p:sp>
        <p:nvSpPr>
          <p:cNvPr id="231" name="Google Shape;231;p4"/>
          <p:cNvSpPr/>
          <p:nvPr/>
        </p:nvSpPr>
        <p:spPr>
          <a:xfrm>
            <a:off x="560078" y="3216804"/>
            <a:ext cx="3618731"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of rest or of uniform motion</a:t>
            </a:r>
            <a:endParaRPr b="0" i="0" sz="1800" u="none" cap="none" strike="noStrike">
              <a:solidFill>
                <a:schemeClr val="dk1"/>
              </a:solidFill>
              <a:latin typeface="Bookman Old Style"/>
              <a:ea typeface="Bookman Old Style"/>
              <a:cs typeface="Bookman Old Style"/>
              <a:sym typeface="Bookman Old Style"/>
            </a:endParaRPr>
          </a:p>
        </p:txBody>
      </p:sp>
      <p:sp>
        <p:nvSpPr>
          <p:cNvPr id="232" name="Google Shape;232;p4"/>
          <p:cNvSpPr txBox="1"/>
          <p:nvPr/>
        </p:nvSpPr>
        <p:spPr>
          <a:xfrm>
            <a:off x="4793257" y="1585111"/>
            <a:ext cx="4254858" cy="9224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Forces which are unequal in magnitude and acting on the same body</a:t>
            </a:r>
            <a:endParaRPr b="0" i="0" sz="1800" u="none" cap="none" strike="noStrike">
              <a:solidFill>
                <a:schemeClr val="dk1"/>
              </a:solidFill>
              <a:latin typeface="Bookman Old Style"/>
              <a:ea typeface="Bookman Old Style"/>
              <a:cs typeface="Bookman Old Style"/>
              <a:sym typeface="Bookman Old Style"/>
            </a:endParaRPr>
          </a:p>
        </p:txBody>
      </p:sp>
      <p:sp>
        <p:nvSpPr>
          <p:cNvPr id="233" name="Google Shape;233;p4"/>
          <p:cNvSpPr/>
          <p:nvPr/>
        </p:nvSpPr>
        <p:spPr>
          <a:xfrm>
            <a:off x="4899075" y="2823440"/>
            <a:ext cx="4043225" cy="92247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Changes the state of rest or of motion. Causes acceleration in a body</a:t>
            </a:r>
            <a:endParaRPr b="0" i="0" sz="1800" u="none" cap="none" strike="noStrike">
              <a:solidFill>
                <a:schemeClr val="dk1"/>
              </a:solidFill>
              <a:latin typeface="Bookman Old Style"/>
              <a:ea typeface="Bookman Old Style"/>
              <a:cs typeface="Bookman Old Style"/>
              <a:sym typeface="Bookman Old Style"/>
            </a:endParaRPr>
          </a:p>
        </p:txBody>
      </p:sp>
      <p:sp>
        <p:nvSpPr>
          <p:cNvPr id="234" name="Google Shape;234;p4"/>
          <p:cNvSpPr/>
          <p:nvPr/>
        </p:nvSpPr>
        <p:spPr>
          <a:xfrm>
            <a:off x="4876800" y="135606"/>
            <a:ext cx="2813050" cy="731953"/>
          </a:xfrm>
          <a:prstGeom prst="cloudCallout">
            <a:avLst>
              <a:gd fmla="val -54259" name="adj1"/>
              <a:gd fmla="val 4368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Bookman Old Style"/>
                <a:ea typeface="Bookman Old Style"/>
                <a:cs typeface="Bookman Old Style"/>
                <a:sym typeface="Bookman Old Style"/>
              </a:rPr>
              <a:t>Are of two types</a:t>
            </a:r>
            <a:endParaRPr b="0" i="0" sz="1400" u="none" cap="none" strike="noStrike">
              <a:solidFill>
                <a:srgbClr val="000000"/>
              </a:solidFill>
              <a:latin typeface="Arial"/>
              <a:ea typeface="Arial"/>
              <a:cs typeface="Arial"/>
              <a:sym typeface="Arial"/>
            </a:endParaRPr>
          </a:p>
        </p:txBody>
      </p:sp>
      <p:pic>
        <p:nvPicPr>
          <p:cNvPr descr="table-16 copy.png" id="235" name="Google Shape;235;p4"/>
          <p:cNvPicPr preferRelativeResize="0"/>
          <p:nvPr/>
        </p:nvPicPr>
        <p:blipFill rotWithShape="1">
          <a:blip r:embed="rId3">
            <a:alphaModFix/>
          </a:blip>
          <a:srcRect b="0" l="0" r="0" t="0"/>
          <a:stretch/>
        </p:blipFill>
        <p:spPr>
          <a:xfrm>
            <a:off x="875474" y="3130667"/>
            <a:ext cx="2535238" cy="1862001"/>
          </a:xfrm>
          <a:prstGeom prst="rect">
            <a:avLst/>
          </a:prstGeom>
          <a:noFill/>
          <a:ln>
            <a:noFill/>
          </a:ln>
        </p:spPr>
      </p:pic>
      <p:pic>
        <p:nvPicPr>
          <p:cNvPr descr="C:\Documents and Settings\abc\Desktop\Ch. 11\Images\old-book-with-blank-cover1 copy.png" id="236" name="Google Shape;236;p4"/>
          <p:cNvPicPr preferRelativeResize="0"/>
          <p:nvPr/>
        </p:nvPicPr>
        <p:blipFill rotWithShape="1">
          <a:blip r:embed="rId4">
            <a:alphaModFix/>
          </a:blip>
          <a:srcRect b="0" l="0" r="0" t="0"/>
          <a:stretch/>
        </p:blipFill>
        <p:spPr>
          <a:xfrm rot="559718">
            <a:off x="1716371" y="2873788"/>
            <a:ext cx="792869" cy="713614"/>
          </a:xfrm>
          <a:prstGeom prst="rect">
            <a:avLst/>
          </a:prstGeom>
          <a:noFill/>
          <a:ln>
            <a:noFill/>
          </a:ln>
        </p:spPr>
      </p:pic>
      <p:pic>
        <p:nvPicPr>
          <p:cNvPr descr="C:\Documents and Settings\abc\Desktop\Ch. 11\Images\arrow.gif" id="237" name="Google Shape;237;p4"/>
          <p:cNvPicPr preferRelativeResize="0"/>
          <p:nvPr/>
        </p:nvPicPr>
        <p:blipFill rotWithShape="1">
          <a:blip r:embed="rId5">
            <a:alphaModFix/>
          </a:blip>
          <a:srcRect b="0" l="0" r="0" t="0"/>
          <a:stretch/>
        </p:blipFill>
        <p:spPr>
          <a:xfrm rot="-5400000">
            <a:off x="1698152" y="2435650"/>
            <a:ext cx="761295" cy="723900"/>
          </a:xfrm>
          <a:prstGeom prst="rect">
            <a:avLst/>
          </a:prstGeom>
          <a:noFill/>
          <a:ln>
            <a:noFill/>
          </a:ln>
        </p:spPr>
      </p:pic>
      <p:pic>
        <p:nvPicPr>
          <p:cNvPr descr="C:\Documents and Settings\abc\Desktop\Ch. 11\Images\arrow.gif" id="238" name="Google Shape;238;p4"/>
          <p:cNvPicPr preferRelativeResize="0"/>
          <p:nvPr/>
        </p:nvPicPr>
        <p:blipFill rotWithShape="1">
          <a:blip r:embed="rId5">
            <a:alphaModFix/>
          </a:blip>
          <a:srcRect b="0" l="0" r="0" t="0"/>
          <a:stretch/>
        </p:blipFill>
        <p:spPr>
          <a:xfrm rot="5400000">
            <a:off x="1698152" y="3575986"/>
            <a:ext cx="761295" cy="723900"/>
          </a:xfrm>
          <a:prstGeom prst="rect">
            <a:avLst/>
          </a:prstGeom>
          <a:noFill/>
          <a:ln>
            <a:noFill/>
          </a:ln>
        </p:spPr>
      </p:pic>
      <p:sp>
        <p:nvSpPr>
          <p:cNvPr id="239" name="Google Shape;239;p4"/>
          <p:cNvSpPr/>
          <p:nvPr/>
        </p:nvSpPr>
        <p:spPr>
          <a:xfrm>
            <a:off x="2226563" y="1156807"/>
            <a:ext cx="3913760" cy="1779305"/>
          </a:xfrm>
          <a:prstGeom prst="cloudCallout">
            <a:avLst>
              <a:gd fmla="val -34954" name="adj1"/>
              <a:gd fmla="val 60877"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Bookman Old Style"/>
                <a:ea typeface="Bookman Old Style"/>
                <a:cs typeface="Bookman Old Style"/>
                <a:sym typeface="Bookman Old Style"/>
              </a:rPr>
              <a:t>The table is exerting an upward force on the book and the weight of the book is in the downward direction</a:t>
            </a:r>
            <a:endParaRPr b="0" i="0" sz="1600" u="none" cap="none" strike="noStrike">
              <a:solidFill>
                <a:srgbClr val="0C0C0C"/>
              </a:solidFill>
              <a:latin typeface="Bookman Old Style"/>
              <a:ea typeface="Bookman Old Style"/>
              <a:cs typeface="Bookman Old Style"/>
              <a:sym typeface="Bookman Old Style"/>
            </a:endParaRPr>
          </a:p>
        </p:txBody>
      </p:sp>
      <p:pic>
        <p:nvPicPr>
          <p:cNvPr descr="D:\sonal\PPT_2012-13\EM\IX STD\Physics\Ch. 11\Images\images (1).jpg" id="240" name="Google Shape;240;p4"/>
          <p:cNvPicPr preferRelativeResize="0"/>
          <p:nvPr/>
        </p:nvPicPr>
        <p:blipFill rotWithShape="1">
          <a:blip r:embed="rId6">
            <a:alphaModFix/>
          </a:blip>
          <a:srcRect b="30064" l="0" r="0" t="9926"/>
          <a:stretch/>
        </p:blipFill>
        <p:spPr>
          <a:xfrm>
            <a:off x="5428488" y="3104656"/>
            <a:ext cx="2438904" cy="1641531"/>
          </a:xfrm>
          <a:prstGeom prst="rect">
            <a:avLst/>
          </a:prstGeom>
          <a:noFill/>
          <a:ln>
            <a:noFill/>
          </a:ln>
        </p:spPr>
      </p:pic>
      <p:sp>
        <p:nvSpPr>
          <p:cNvPr id="241" name="Google Shape;241;p4"/>
          <p:cNvSpPr/>
          <p:nvPr/>
        </p:nvSpPr>
        <p:spPr>
          <a:xfrm>
            <a:off x="2732532" y="2483440"/>
            <a:ext cx="3031237" cy="1231173"/>
          </a:xfrm>
          <a:prstGeom prst="cloudCallout">
            <a:avLst>
              <a:gd fmla="val 37444" name="adj1"/>
              <a:gd fmla="val 6582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Bookman Old Style"/>
                <a:ea typeface="Bookman Old Style"/>
                <a:cs typeface="Bookman Old Style"/>
                <a:sym typeface="Bookman Old Style"/>
              </a:rPr>
              <a:t>The children are exerting unequal forces on the seesaw </a:t>
            </a:r>
            <a:endParaRPr b="0" i="0" sz="1600" u="none" cap="none" strike="noStrike">
              <a:solidFill>
                <a:srgbClr val="0C0C0C"/>
              </a:solidFill>
              <a:latin typeface="Bookman Old Style"/>
              <a:ea typeface="Bookman Old Style"/>
              <a:cs typeface="Bookman Old Style"/>
              <a:sym typeface="Bookman Old Style"/>
            </a:endParaRPr>
          </a:p>
        </p:txBody>
      </p:sp>
      <p:pic>
        <p:nvPicPr>
          <p:cNvPr descr="C:\Users\Administrator\Desktop\sad n ree\smiley-face-laughing.gif" id="242" name="Google Shape;242;p4"/>
          <p:cNvPicPr preferRelativeResize="0"/>
          <p:nvPr/>
        </p:nvPicPr>
        <p:blipFill rotWithShape="1">
          <a:blip r:embed="rId7">
            <a:alphaModFix/>
          </a:blip>
          <a:srcRect b="0" l="0" r="0" t="0"/>
          <a:stretch/>
        </p:blipFill>
        <p:spPr>
          <a:xfrm>
            <a:off x="269586" y="647073"/>
            <a:ext cx="1184564" cy="1163382"/>
          </a:xfrm>
          <a:prstGeom prst="rect">
            <a:avLst/>
          </a:prstGeom>
          <a:noFill/>
          <a:ln>
            <a:noFill/>
          </a:ln>
        </p:spPr>
      </p:pic>
      <p:sp>
        <p:nvSpPr>
          <p:cNvPr id="243" name="Google Shape;243;p4"/>
          <p:cNvSpPr/>
          <p:nvPr/>
        </p:nvSpPr>
        <p:spPr>
          <a:xfrm>
            <a:off x="1371600" y="211735"/>
            <a:ext cx="2813050" cy="867559"/>
          </a:xfrm>
          <a:prstGeom prst="cloudCallout">
            <a:avLst>
              <a:gd fmla="val -54259" name="adj1"/>
              <a:gd fmla="val 4368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C0C0C"/>
                </a:solidFill>
                <a:latin typeface="Bookman Old Style"/>
                <a:ea typeface="Bookman Old Style"/>
                <a:cs typeface="Bookman Old Style"/>
                <a:sym typeface="Bookman Old Style"/>
              </a:rPr>
              <a:t>Are there different kinds of Forces?</a:t>
            </a:r>
            <a:endParaRPr b="0" i="0" sz="1600" u="none" cap="none" strike="noStrike">
              <a:solidFill>
                <a:srgbClr val="0C0C0C"/>
              </a:solidFill>
              <a:latin typeface="Bookman Old Style"/>
              <a:ea typeface="Bookman Old Style"/>
              <a:cs typeface="Bookman Old Style"/>
              <a:sym typeface="Bookman Old Style"/>
            </a:endParaRPr>
          </a:p>
        </p:txBody>
      </p:sp>
      <p:sp>
        <p:nvSpPr>
          <p:cNvPr id="244" name="Google Shape;244;p4"/>
          <p:cNvSpPr/>
          <p:nvPr/>
        </p:nvSpPr>
        <p:spPr>
          <a:xfrm>
            <a:off x="1524000" y="744641"/>
            <a:ext cx="2813050" cy="867559"/>
          </a:xfrm>
          <a:prstGeom prst="cloudCallout">
            <a:avLst>
              <a:gd fmla="val -57419" name="adj1"/>
              <a:gd fmla="val -6046"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C0C0C"/>
                </a:solidFill>
                <a:latin typeface="Bookman Old Style"/>
                <a:ea typeface="Bookman Old Style"/>
                <a:cs typeface="Bookman Old Style"/>
                <a:sym typeface="Bookman Old Style"/>
              </a:rPr>
              <a:t>Yes</a:t>
            </a:r>
            <a:r>
              <a:rPr b="0" i="0" lang="en-US" sz="1600" u="none" cap="none" strike="noStrike">
                <a:solidFill>
                  <a:srgbClr val="0C0C0C"/>
                </a:solidFill>
                <a:latin typeface="Bookman Old Style"/>
                <a:ea typeface="Bookman Old Style"/>
                <a:cs typeface="Bookman Old Style"/>
                <a:sym typeface="Bookman Old Style"/>
              </a:rPr>
              <a:t>….!!!!!!</a:t>
            </a:r>
            <a:endParaRPr b="0" i="0" sz="1600" u="none" cap="none" strike="noStrike">
              <a:solidFill>
                <a:srgbClr val="0C0C0C"/>
              </a:solidFill>
              <a:latin typeface="Bookman Old Style"/>
              <a:ea typeface="Bookman Old Style"/>
              <a:cs typeface="Bookman Old Style"/>
              <a:sym typeface="Bookman Old Style"/>
            </a:endParaRPr>
          </a:p>
        </p:txBody>
      </p:sp>
      <p:pic>
        <p:nvPicPr>
          <p:cNvPr descr="F:\653529345_1379224368.jpg" id="245" name="Google Shape;245;p4"/>
          <p:cNvPicPr preferRelativeResize="0"/>
          <p:nvPr/>
        </p:nvPicPr>
        <p:blipFill rotWithShape="1">
          <a:blip r:embed="rId8">
            <a:alphaModFix/>
          </a:blip>
          <a:srcRect b="0" l="0" r="0" t="0"/>
          <a:stretch/>
        </p:blipFill>
        <p:spPr>
          <a:xfrm>
            <a:off x="38100" y="592382"/>
            <a:ext cx="1600200" cy="1199873"/>
          </a:xfrm>
          <a:prstGeom prst="rect">
            <a:avLst/>
          </a:prstGeom>
          <a:noFill/>
          <a:ln>
            <a:noFill/>
          </a:ln>
        </p:spPr>
      </p:pic>
      <p:grpSp>
        <p:nvGrpSpPr>
          <p:cNvPr id="246" name="Google Shape;246;p4"/>
          <p:cNvGrpSpPr/>
          <p:nvPr/>
        </p:nvGrpSpPr>
        <p:grpSpPr>
          <a:xfrm>
            <a:off x="5486400" y="3713692"/>
            <a:ext cx="3810000" cy="1231173"/>
            <a:chOff x="228600" y="4631531"/>
            <a:chExt cx="3810000" cy="1232313"/>
          </a:xfrm>
        </p:grpSpPr>
        <p:sp>
          <p:nvSpPr>
            <p:cNvPr id="247" name="Google Shape;247;p4"/>
            <p:cNvSpPr/>
            <p:nvPr/>
          </p:nvSpPr>
          <p:spPr>
            <a:xfrm>
              <a:off x="228600" y="4631531"/>
              <a:ext cx="3810000" cy="1232313"/>
            </a:xfrm>
            <a:prstGeom prst="cloudCallout">
              <a:avLst>
                <a:gd fmla="val 12353" name="adj1"/>
                <a:gd fmla="val -747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C0C0C"/>
                </a:solidFill>
                <a:latin typeface="Bookman Old Style"/>
                <a:ea typeface="Bookman Old Style"/>
                <a:cs typeface="Bookman Old Style"/>
                <a:sym typeface="Bookman Old Style"/>
              </a:endParaRPr>
            </a:p>
          </p:txBody>
        </p:sp>
        <p:sp>
          <p:nvSpPr>
            <p:cNvPr id="248" name="Google Shape;248;p4"/>
            <p:cNvSpPr/>
            <p:nvPr/>
          </p:nvSpPr>
          <p:spPr>
            <a:xfrm>
              <a:off x="990600" y="4860131"/>
              <a:ext cx="228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C0C0C"/>
                  </a:solidFill>
                  <a:latin typeface="Bookman Old Style"/>
                  <a:ea typeface="Bookman Old Style"/>
                  <a:cs typeface="Bookman Old Style"/>
                  <a:sym typeface="Bookman Old Style"/>
                </a:rPr>
                <a:t>Change in </a:t>
              </a:r>
              <a:r>
                <a:rPr b="0" i="0" lang="en-US" sz="1800" u="none" cap="none" strike="noStrike">
                  <a:solidFill>
                    <a:schemeClr val="dk1"/>
                  </a:solidFill>
                  <a:latin typeface="Bookman Old Style"/>
                  <a:ea typeface="Bookman Old Style"/>
                  <a:cs typeface="Bookman Old Style"/>
                  <a:sym typeface="Bookman Old Style"/>
                </a:rPr>
                <a:t>velocity</a:t>
              </a:r>
              <a:endParaRPr b="0" i="0" sz="1800" u="none" cap="none" strike="noStrike">
                <a:solidFill>
                  <a:schemeClr val="dk1"/>
                </a:solidFill>
                <a:latin typeface="Bookman Old Style"/>
                <a:ea typeface="Bookman Old Style"/>
                <a:cs typeface="Bookman Old Style"/>
                <a:sym typeface="Bookman Old Style"/>
              </a:endParaRPr>
            </a:p>
          </p:txBody>
        </p:sp>
        <p:cxnSp>
          <p:nvCxnSpPr>
            <p:cNvPr id="249" name="Google Shape;249;p4"/>
            <p:cNvCxnSpPr/>
            <p:nvPr/>
          </p:nvCxnSpPr>
          <p:spPr>
            <a:xfrm>
              <a:off x="1059164" y="5241131"/>
              <a:ext cx="2078891" cy="0"/>
            </a:xfrm>
            <a:prstGeom prst="straightConnector1">
              <a:avLst/>
            </a:prstGeom>
            <a:noFill/>
            <a:ln cap="flat" cmpd="sng" w="19050">
              <a:solidFill>
                <a:schemeClr val="dk1"/>
              </a:solidFill>
              <a:prstDash val="solid"/>
              <a:round/>
              <a:headEnd len="sm" w="sm" type="none"/>
              <a:tailEnd len="sm" w="sm" type="none"/>
            </a:ln>
          </p:spPr>
        </p:cxnSp>
        <p:sp>
          <p:nvSpPr>
            <p:cNvPr id="250" name="Google Shape;250;p4"/>
            <p:cNvSpPr/>
            <p:nvPr/>
          </p:nvSpPr>
          <p:spPr>
            <a:xfrm>
              <a:off x="1752600" y="5235505"/>
              <a:ext cx="6783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time</a:t>
              </a:r>
              <a:endParaRPr b="0" i="0" sz="1800" u="none" cap="none" strike="noStrike">
                <a:solidFill>
                  <a:schemeClr val="dk1"/>
                </a:solidFill>
                <a:latin typeface="Bookman Old Style"/>
                <a:ea typeface="Bookman Old Style"/>
                <a:cs typeface="Bookman Old Style"/>
                <a:sym typeface="Bookman Old Style"/>
              </a:endParaRPr>
            </a:p>
          </p:txBody>
        </p:sp>
      </p:grpSp>
      <p:grpSp>
        <p:nvGrpSpPr>
          <p:cNvPr id="251" name="Google Shape;251;p4"/>
          <p:cNvGrpSpPr/>
          <p:nvPr/>
        </p:nvGrpSpPr>
        <p:grpSpPr>
          <a:xfrm>
            <a:off x="5486400" y="3713692"/>
            <a:ext cx="3810000" cy="1231173"/>
            <a:chOff x="5638800" y="4389818"/>
            <a:chExt cx="3810000" cy="1232313"/>
          </a:xfrm>
        </p:grpSpPr>
        <p:sp>
          <p:nvSpPr>
            <p:cNvPr id="252" name="Google Shape;252;p4"/>
            <p:cNvSpPr/>
            <p:nvPr/>
          </p:nvSpPr>
          <p:spPr>
            <a:xfrm>
              <a:off x="5638800" y="4389818"/>
              <a:ext cx="3810000" cy="1232313"/>
            </a:xfrm>
            <a:prstGeom prst="cloudCallout">
              <a:avLst>
                <a:gd fmla="val 12353" name="adj1"/>
                <a:gd fmla="val -747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0C0C0C"/>
                </a:solidFill>
                <a:latin typeface="Bookman Old Style"/>
                <a:ea typeface="Bookman Old Style"/>
                <a:cs typeface="Bookman Old Style"/>
                <a:sym typeface="Bookman Old Style"/>
              </a:endParaRPr>
            </a:p>
          </p:txBody>
        </p:sp>
        <p:sp>
          <p:nvSpPr>
            <p:cNvPr id="253" name="Google Shape;253;p4"/>
            <p:cNvSpPr/>
            <p:nvPr/>
          </p:nvSpPr>
          <p:spPr>
            <a:xfrm>
              <a:off x="6539345" y="4707731"/>
              <a:ext cx="207125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C0C0C"/>
                  </a:solidFill>
                  <a:latin typeface="Bookman Old Style"/>
                  <a:ea typeface="Bookman Old Style"/>
                  <a:cs typeface="Bookman Old Style"/>
                  <a:sym typeface="Bookman Old Style"/>
                </a:rPr>
                <a:t>Rate of change of velocity</a:t>
              </a:r>
              <a:endParaRPr b="0" i="0" sz="1800" u="none" cap="none" strike="noStrike">
                <a:solidFill>
                  <a:schemeClr val="dk1"/>
                </a:solidFill>
                <a:latin typeface="Bookman Old Style"/>
                <a:ea typeface="Bookman Old Style"/>
                <a:cs typeface="Bookman Old Style"/>
                <a:sym typeface="Bookman Old Styl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500"/>
                                        <p:tgtEl>
                                          <p:spTgt spid="245"/>
                                        </p:tgtEl>
                                        <p:attrNameLst>
                                          <p:attrName>ppt_w</p:attrName>
                                        </p:attrNameLst>
                                      </p:cBhvr>
                                      <p:tavLst>
                                        <p:tav fmla="" tm="0">
                                          <p:val>
                                            <p:strVal val="0"/>
                                          </p:val>
                                        </p:tav>
                                        <p:tav fmla="" tm="100000">
                                          <p:val>
                                            <p:strVal val="#ppt_w"/>
                                          </p:val>
                                        </p:tav>
                                      </p:tavLst>
                                    </p:anim>
                                    <p:anim calcmode="lin" valueType="num">
                                      <p:cBhvr additive="base">
                                        <p:cTn dur="500"/>
                                        <p:tgtEl>
                                          <p:spTgt spid="24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5"/>
                                        </p:tgtEl>
                                      </p:cBhvr>
                                    </p:animEffect>
                                    <p:set>
                                      <p:cBhvr>
                                        <p:cTn dur="1" fill="hold">
                                          <p:stCondLst>
                                            <p:cond delay="500"/>
                                          </p:stCondLst>
                                        </p:cTn>
                                        <p:tgtEl>
                                          <p:spTgt spid="24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42"/>
                                        </p:tgtEl>
                                      </p:cBhvr>
                                    </p:animEffect>
                                    <p:set>
                                      <p:cBhvr>
                                        <p:cTn dur="1" fill="hold">
                                          <p:stCondLst>
                                            <p:cond delay="5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 calcmode="lin" valueType="num">
                                      <p:cBhvr additive="base">
                                        <p:cTn dur="500"/>
                                        <p:tgtEl>
                                          <p:spTgt spid="224">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24">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7"/>
                                        </p:tgtEl>
                                      </p:cBhvr>
                                    </p:animEffect>
                                    <p:set>
                                      <p:cBhvr>
                                        <p:cTn dur="1" fill="hold">
                                          <p:stCondLst>
                                            <p:cond delay="500"/>
                                          </p:stCondLst>
                                        </p:cTn>
                                        <p:tgtEl>
                                          <p:spTgt spid="2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500"/>
                                        <p:tgtEl>
                                          <p:spTgt spid="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500"/>
                                        <p:tgtEl>
                                          <p:spTgt spid="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500"/>
                                        <p:tgtEl>
                                          <p:spTgt spid="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3" st="3"/>
                                            </p:txEl>
                                          </p:spTgt>
                                        </p:tgtEl>
                                        <p:attrNameLst>
                                          <p:attrName>style.visibility</p:attrName>
                                        </p:attrNameLst>
                                      </p:cBhvr>
                                      <p:to>
                                        <p:strVal val="visible"/>
                                      </p:to>
                                    </p:set>
                                    <p:animEffect filter="fade" transition="in">
                                      <p:cBhvr>
                                        <p:cTn dur="500"/>
                                        <p:tgtEl>
                                          <p:spTgt spid="2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4" st="4"/>
                                            </p:txEl>
                                          </p:spTgt>
                                        </p:tgtEl>
                                        <p:attrNameLst>
                                          <p:attrName>style.visibility</p:attrName>
                                        </p:attrNameLst>
                                      </p:cBhvr>
                                      <p:to>
                                        <p:strVal val="visible"/>
                                      </p:to>
                                    </p:set>
                                    <p:animEffect filter="fade" transition="in">
                                      <p:cBhvr>
                                        <p:cTn dur="500"/>
                                        <p:tgtEl>
                                          <p:spTgt spid="2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5" st="5"/>
                                            </p:txEl>
                                          </p:spTgt>
                                        </p:tgtEl>
                                        <p:attrNameLst>
                                          <p:attrName>style.visibility</p:attrName>
                                        </p:attrNameLst>
                                      </p:cBhvr>
                                      <p:to>
                                        <p:strVal val="visible"/>
                                      </p:to>
                                    </p:set>
                                    <p:animEffect filter="fade" transition="in">
                                      <p:cBhvr>
                                        <p:cTn dur="500"/>
                                        <p:tgtEl>
                                          <p:spTgt spid="2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xEl>
                                              <p:pRg end="6" st="6"/>
                                            </p:txEl>
                                          </p:spTgt>
                                        </p:tgtEl>
                                        <p:attrNameLst>
                                          <p:attrName>style.visibility</p:attrName>
                                        </p:attrNameLst>
                                      </p:cBhvr>
                                      <p:to>
                                        <p:strVal val="visible"/>
                                      </p:to>
                                    </p:set>
                                    <p:animEffect filter="fade" transition="in">
                                      <p:cBhvr>
                                        <p:cTn dur="500"/>
                                        <p:tgtEl>
                                          <p:spTgt spid="2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7"/>
                                        </p:tgtEl>
                                      </p:cBhvr>
                                    </p:animEffect>
                                    <p:set>
                                      <p:cBhvr>
                                        <p:cTn dur="1" fill="hold">
                                          <p:stCondLst>
                                            <p:cond delay="500"/>
                                          </p:stCondLst>
                                        </p:cTn>
                                        <p:tgtEl>
                                          <p:spTgt spid="2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8"/>
                                        </p:tgtEl>
                                      </p:cBhvr>
                                    </p:animEffect>
                                    <p:set>
                                      <p:cBhvr>
                                        <p:cTn dur="1" fill="hold">
                                          <p:stCondLst>
                                            <p:cond delay="500"/>
                                          </p:stCondLst>
                                        </p:cTn>
                                        <p:tgtEl>
                                          <p:spTgt spid="2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6"/>
                                        </p:tgtEl>
                                      </p:cBhvr>
                                    </p:animEffect>
                                    <p:set>
                                      <p:cBhvr>
                                        <p:cTn dur="1" fill="hold">
                                          <p:stCondLst>
                                            <p:cond delay="500"/>
                                          </p:stCondLst>
                                        </p:cTn>
                                        <p:tgtEl>
                                          <p:spTgt spid="2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35"/>
                                        </p:tgtEl>
                                      </p:cBhvr>
                                    </p:animEffect>
                                    <p:set>
                                      <p:cBhvr>
                                        <p:cTn dur="1" fill="hold">
                                          <p:stCondLst>
                                            <p:cond delay="500"/>
                                          </p:stCondLst>
                                        </p:cTn>
                                        <p:tgtEl>
                                          <p:spTgt spid="2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ppt_w</p:attrName>
                                        </p:attrNameLst>
                                      </p:cBhvr>
                                      <p:tavLst>
                                        <p:tav fmla="" tm="0">
                                          <p:val>
                                            <p:strVal val="0"/>
                                          </p:val>
                                        </p:tav>
                                        <p:tav fmla="" tm="100000">
                                          <p:val>
                                            <p:strVal val="#ppt_w"/>
                                          </p:val>
                                        </p:tav>
                                      </p:tavLst>
                                    </p:anim>
                                    <p:anim calcmode="lin" valueType="num">
                                      <p:cBhvr additive="base">
                                        <p:cTn dur="500"/>
                                        <p:tgtEl>
                                          <p:spTgt spid="2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6"/>
                                        </p:tgtEl>
                                      </p:cBhvr>
                                    </p:animEffect>
                                    <p:set>
                                      <p:cBhvr>
                                        <p:cTn dur="1" fill="hold">
                                          <p:stCondLst>
                                            <p:cond delay="500"/>
                                          </p:stCondLst>
                                        </p:cTn>
                                        <p:tgtEl>
                                          <p:spTgt spid="2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ppt_w</p:attrName>
                                        </p:attrNameLst>
                                      </p:cBhvr>
                                      <p:tavLst>
                                        <p:tav fmla="" tm="0">
                                          <p:val>
                                            <p:strVal val="0"/>
                                          </p:val>
                                        </p:tav>
                                        <p:tav fmla="" tm="100000">
                                          <p:val>
                                            <p:strVal val="#ppt_w"/>
                                          </p:val>
                                        </p:tav>
                                      </p:tavLst>
                                    </p:anim>
                                    <p:anim calcmode="lin" valueType="num">
                                      <p:cBhvr additive="base">
                                        <p:cTn dur="500"/>
                                        <p:tgtEl>
                                          <p:spTgt spid="25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1"/>
                                        </p:tgtEl>
                                      </p:cBhvr>
                                    </p:animEffect>
                                    <p:set>
                                      <p:cBhvr>
                                        <p:cTn dur="1" fill="hold">
                                          <p:stCondLst>
                                            <p:cond delay="500"/>
                                          </p:stCondLst>
                                        </p:cTn>
                                        <p:tgtEl>
                                          <p:spTgt spid="2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40"/>
          <p:cNvSpPr/>
          <p:nvPr/>
        </p:nvSpPr>
        <p:spPr>
          <a:xfrm>
            <a:off x="95251" y="1572090"/>
            <a:ext cx="1076325"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1" i="0" sz="1600" u="none" cap="none" strike="noStrike">
              <a:solidFill>
                <a:srgbClr val="C00000"/>
              </a:solidFill>
              <a:latin typeface="Book Antiqua"/>
              <a:ea typeface="Book Antiqua"/>
              <a:cs typeface="Book Antiqua"/>
              <a:sym typeface="Book Antiqua"/>
            </a:endParaRPr>
          </a:p>
        </p:txBody>
      </p:sp>
      <p:sp>
        <p:nvSpPr>
          <p:cNvPr id="1606" name="Google Shape;1606;p40"/>
          <p:cNvSpPr txBox="1"/>
          <p:nvPr/>
        </p:nvSpPr>
        <p:spPr>
          <a:xfrm>
            <a:off x="1137285" y="1572090"/>
            <a:ext cx="173164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engine </a:t>
            </a:r>
            <a:endParaRPr b="0" i="0" sz="1400" u="none" cap="none" strike="noStrike">
              <a:solidFill>
                <a:srgbClr val="000000"/>
              </a:solidFill>
              <a:latin typeface="Arial"/>
              <a:ea typeface="Arial"/>
              <a:cs typeface="Arial"/>
              <a:sym typeface="Arial"/>
            </a:endParaRPr>
          </a:p>
        </p:txBody>
      </p:sp>
      <p:sp>
        <p:nvSpPr>
          <p:cNvPr id="1607" name="Google Shape;1607;p40"/>
          <p:cNvSpPr txBox="1"/>
          <p:nvPr/>
        </p:nvSpPr>
        <p:spPr>
          <a:xfrm>
            <a:off x="2924133" y="1572090"/>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8000kg </a:t>
            </a:r>
            <a:endParaRPr b="0" i="0" sz="1400" u="none" cap="none" strike="noStrike">
              <a:solidFill>
                <a:srgbClr val="000000"/>
              </a:solidFill>
              <a:latin typeface="Arial"/>
              <a:ea typeface="Arial"/>
              <a:cs typeface="Arial"/>
              <a:sym typeface="Arial"/>
            </a:endParaRPr>
          </a:p>
        </p:txBody>
      </p:sp>
      <p:sp>
        <p:nvSpPr>
          <p:cNvPr id="1608" name="Google Shape;1608;p40"/>
          <p:cNvSpPr txBox="1"/>
          <p:nvPr/>
        </p:nvSpPr>
        <p:spPr>
          <a:xfrm>
            <a:off x="4222524" y="1572090"/>
            <a:ext cx="20595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each wagon  </a:t>
            </a:r>
            <a:endParaRPr b="0" i="0" sz="1400" u="none" cap="none" strike="noStrike">
              <a:solidFill>
                <a:srgbClr val="000000"/>
              </a:solidFill>
              <a:latin typeface="Arial"/>
              <a:ea typeface="Arial"/>
              <a:cs typeface="Arial"/>
              <a:sym typeface="Arial"/>
            </a:endParaRPr>
          </a:p>
        </p:txBody>
      </p:sp>
      <p:sp>
        <p:nvSpPr>
          <p:cNvPr id="1609" name="Google Shape;1609;p40"/>
          <p:cNvSpPr txBox="1"/>
          <p:nvPr/>
        </p:nvSpPr>
        <p:spPr>
          <a:xfrm>
            <a:off x="6195441" y="157209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10" name="Google Shape;1610;p40"/>
          <p:cNvSpPr txBox="1"/>
          <p:nvPr/>
        </p:nvSpPr>
        <p:spPr>
          <a:xfrm>
            <a:off x="6477000" y="1572090"/>
            <a:ext cx="11430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2000kg</a:t>
            </a:r>
            <a:endParaRPr b="0" i="0" sz="1400" u="none" cap="none" strike="noStrike">
              <a:solidFill>
                <a:srgbClr val="000000"/>
              </a:solidFill>
              <a:latin typeface="Arial"/>
              <a:ea typeface="Arial"/>
              <a:cs typeface="Arial"/>
              <a:sym typeface="Arial"/>
            </a:endParaRPr>
          </a:p>
        </p:txBody>
      </p:sp>
      <p:sp>
        <p:nvSpPr>
          <p:cNvPr id="1611" name="Google Shape;1611;p40"/>
          <p:cNvSpPr txBox="1"/>
          <p:nvPr/>
        </p:nvSpPr>
        <p:spPr>
          <a:xfrm>
            <a:off x="4837787" y="1889527"/>
            <a:ext cx="14259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Friction force  </a:t>
            </a:r>
            <a:endParaRPr b="0" i="0" sz="1400" u="none" cap="none" strike="noStrike">
              <a:solidFill>
                <a:srgbClr val="000000"/>
              </a:solidFill>
              <a:latin typeface="Arial"/>
              <a:ea typeface="Arial"/>
              <a:cs typeface="Arial"/>
              <a:sym typeface="Arial"/>
            </a:endParaRPr>
          </a:p>
        </p:txBody>
      </p:sp>
      <p:sp>
        <p:nvSpPr>
          <p:cNvPr id="1612" name="Google Shape;1612;p40"/>
          <p:cNvSpPr txBox="1"/>
          <p:nvPr/>
        </p:nvSpPr>
        <p:spPr>
          <a:xfrm>
            <a:off x="6195441" y="1889527"/>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13" name="Google Shape;1613;p40"/>
          <p:cNvSpPr txBox="1"/>
          <p:nvPr/>
        </p:nvSpPr>
        <p:spPr>
          <a:xfrm>
            <a:off x="6477000" y="1889527"/>
            <a:ext cx="100965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5000N</a:t>
            </a:r>
            <a:endParaRPr b="0" i="0" sz="1400" u="none" cap="none" strike="noStrike">
              <a:solidFill>
                <a:srgbClr val="000000"/>
              </a:solidFill>
              <a:latin typeface="Arial"/>
              <a:ea typeface="Arial"/>
              <a:cs typeface="Arial"/>
              <a:sym typeface="Arial"/>
            </a:endParaRPr>
          </a:p>
        </p:txBody>
      </p:sp>
      <p:sp>
        <p:nvSpPr>
          <p:cNvPr id="1614" name="Google Shape;1614;p40"/>
          <p:cNvSpPr/>
          <p:nvPr/>
        </p:nvSpPr>
        <p:spPr>
          <a:xfrm>
            <a:off x="95251" y="2201161"/>
            <a:ext cx="1133475"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1" i="0" sz="1600" u="none" cap="none" strike="noStrike">
              <a:solidFill>
                <a:srgbClr val="C00000"/>
              </a:solidFill>
              <a:latin typeface="Book Antiqua"/>
              <a:ea typeface="Book Antiqua"/>
              <a:cs typeface="Book Antiqua"/>
              <a:sym typeface="Book Antiqua"/>
            </a:endParaRPr>
          </a:p>
        </p:txBody>
      </p:sp>
      <p:sp>
        <p:nvSpPr>
          <p:cNvPr id="1615" name="Google Shape;1615;p40"/>
          <p:cNvSpPr txBox="1"/>
          <p:nvPr/>
        </p:nvSpPr>
        <p:spPr>
          <a:xfrm>
            <a:off x="1305067" y="2658955"/>
            <a:ext cx="25090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616" name="Google Shape;1616;p40"/>
          <p:cNvSpPr txBox="1"/>
          <p:nvPr/>
        </p:nvSpPr>
        <p:spPr>
          <a:xfrm>
            <a:off x="3156727" y="2147991"/>
            <a:ext cx="19901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(b)Acceleration of the train </a:t>
            </a:r>
            <a:endParaRPr b="0" i="0" sz="1400" u="none" cap="none" strike="noStrike">
              <a:solidFill>
                <a:srgbClr val="000000"/>
              </a:solidFill>
              <a:latin typeface="Arial"/>
              <a:ea typeface="Arial"/>
              <a:cs typeface="Arial"/>
              <a:sym typeface="Arial"/>
            </a:endParaRPr>
          </a:p>
        </p:txBody>
      </p:sp>
      <p:sp>
        <p:nvSpPr>
          <p:cNvPr id="1617" name="Google Shape;1617;p40"/>
          <p:cNvSpPr txBox="1"/>
          <p:nvPr/>
        </p:nvSpPr>
        <p:spPr>
          <a:xfrm>
            <a:off x="5366527" y="2147991"/>
            <a:ext cx="218870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 The force of wagon 1 on wagon 2</a:t>
            </a:r>
            <a:endParaRPr b="0" i="0" sz="1400" u="none" cap="none" strike="noStrike">
              <a:solidFill>
                <a:srgbClr val="000000"/>
              </a:solidFill>
              <a:latin typeface="Arial"/>
              <a:ea typeface="Arial"/>
              <a:cs typeface="Arial"/>
              <a:sym typeface="Arial"/>
            </a:endParaRPr>
          </a:p>
        </p:txBody>
      </p:sp>
      <p:sp>
        <p:nvSpPr>
          <p:cNvPr id="1618" name="Google Shape;1618;p40"/>
          <p:cNvSpPr/>
          <p:nvPr/>
        </p:nvSpPr>
        <p:spPr>
          <a:xfrm>
            <a:off x="66675" y="2647950"/>
            <a:ext cx="1238392"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a:t>
            </a:r>
            <a:endParaRPr b="1" i="0" sz="1600" u="none" cap="none" strike="noStrike">
              <a:solidFill>
                <a:srgbClr val="C00000"/>
              </a:solidFill>
              <a:latin typeface="Book Antiqua"/>
              <a:ea typeface="Book Antiqua"/>
              <a:cs typeface="Book Antiqua"/>
              <a:sym typeface="Book Antiqua"/>
            </a:endParaRPr>
          </a:p>
        </p:txBody>
      </p:sp>
      <p:sp>
        <p:nvSpPr>
          <p:cNvPr id="1619" name="Google Shape;1619;p40"/>
          <p:cNvSpPr txBox="1"/>
          <p:nvPr/>
        </p:nvSpPr>
        <p:spPr>
          <a:xfrm>
            <a:off x="3869055" y="2658955"/>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620" name="Google Shape;1620;p40"/>
          <p:cNvSpPr txBox="1"/>
          <p:nvPr/>
        </p:nvSpPr>
        <p:spPr>
          <a:xfrm>
            <a:off x="4128137" y="2658955"/>
            <a:ext cx="242854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621" name="Google Shape;1621;p40"/>
          <p:cNvSpPr txBox="1"/>
          <p:nvPr/>
        </p:nvSpPr>
        <p:spPr>
          <a:xfrm>
            <a:off x="6400151" y="2658955"/>
            <a:ext cx="25359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622" name="Google Shape;1622;p40"/>
          <p:cNvSpPr txBox="1"/>
          <p:nvPr/>
        </p:nvSpPr>
        <p:spPr>
          <a:xfrm>
            <a:off x="6617016" y="2658955"/>
            <a:ext cx="23230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Force exerted by tracks</a:t>
            </a:r>
            <a:endParaRPr b="1" i="0" sz="1600" u="none" cap="none" strike="noStrike">
              <a:solidFill>
                <a:srgbClr val="C00000"/>
              </a:solidFill>
              <a:latin typeface="Book Antiqua"/>
              <a:ea typeface="Book Antiqua"/>
              <a:cs typeface="Book Antiqua"/>
              <a:sym typeface="Book Antiqua"/>
            </a:endParaRPr>
          </a:p>
        </p:txBody>
      </p:sp>
      <p:sp>
        <p:nvSpPr>
          <p:cNvPr id="1623" name="Google Shape;1623;p40"/>
          <p:cNvSpPr txBox="1"/>
          <p:nvPr/>
        </p:nvSpPr>
        <p:spPr>
          <a:xfrm>
            <a:off x="1023127" y="2114550"/>
            <a:ext cx="2057400"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624" name="Google Shape;1624;p40"/>
          <p:cNvSpPr txBox="1"/>
          <p:nvPr/>
        </p:nvSpPr>
        <p:spPr>
          <a:xfrm>
            <a:off x="1305067" y="2940040"/>
            <a:ext cx="11256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(b) F = ma</a:t>
            </a:r>
            <a:endParaRPr b="0" i="0" sz="1400" u="none" cap="none" strike="noStrike">
              <a:solidFill>
                <a:srgbClr val="000000"/>
              </a:solidFill>
              <a:latin typeface="Arial"/>
              <a:ea typeface="Arial"/>
              <a:cs typeface="Arial"/>
              <a:sym typeface="Arial"/>
            </a:endParaRPr>
          </a:p>
        </p:txBody>
      </p:sp>
      <p:sp>
        <p:nvSpPr>
          <p:cNvPr id="1625" name="Google Shape;1625;p40"/>
          <p:cNvSpPr txBox="1"/>
          <p:nvPr/>
        </p:nvSpPr>
        <p:spPr>
          <a:xfrm>
            <a:off x="2638679" y="157209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26" name="Google Shape;1626;p40"/>
          <p:cNvSpPr/>
          <p:nvPr/>
        </p:nvSpPr>
        <p:spPr>
          <a:xfrm>
            <a:off x="95249" y="3257550"/>
            <a:ext cx="1209817"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a:t>
            </a:r>
            <a:endParaRPr b="1" i="0" sz="1600" u="none" cap="none" strike="noStrike">
              <a:solidFill>
                <a:srgbClr val="C00000"/>
              </a:solidFill>
              <a:latin typeface="Book Antiqua"/>
              <a:ea typeface="Book Antiqua"/>
              <a:cs typeface="Book Antiqua"/>
              <a:sym typeface="Book Antiqua"/>
            </a:endParaRPr>
          </a:p>
        </p:txBody>
      </p:sp>
      <p:sp>
        <p:nvSpPr>
          <p:cNvPr id="1627" name="Google Shape;1627;p40"/>
          <p:cNvSpPr txBox="1"/>
          <p:nvPr/>
        </p:nvSpPr>
        <p:spPr>
          <a:xfrm>
            <a:off x="113995" y="3638550"/>
            <a:ext cx="200417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Net accelerating force</a:t>
            </a:r>
            <a:endParaRPr b="0" i="0" sz="1400" u="none" cap="none" strike="noStrike">
              <a:solidFill>
                <a:srgbClr val="000000"/>
              </a:solidFill>
              <a:latin typeface="Arial"/>
              <a:ea typeface="Arial"/>
              <a:cs typeface="Arial"/>
              <a:sym typeface="Arial"/>
            </a:endParaRPr>
          </a:p>
        </p:txBody>
      </p:sp>
      <p:sp>
        <p:nvSpPr>
          <p:cNvPr id="1628" name="Google Shape;1628;p40"/>
          <p:cNvSpPr txBox="1"/>
          <p:nvPr/>
        </p:nvSpPr>
        <p:spPr>
          <a:xfrm>
            <a:off x="1945828" y="3757509"/>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29" name="Google Shape;1629;p40"/>
          <p:cNvSpPr txBox="1"/>
          <p:nvPr/>
        </p:nvSpPr>
        <p:spPr>
          <a:xfrm>
            <a:off x="2009328" y="3638550"/>
            <a:ext cx="164219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630" name="Google Shape;1630;p40"/>
          <p:cNvSpPr txBox="1"/>
          <p:nvPr/>
        </p:nvSpPr>
        <p:spPr>
          <a:xfrm>
            <a:off x="3380928" y="3757509"/>
            <a:ext cx="3227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31" name="Google Shape;1631;p40"/>
          <p:cNvSpPr txBox="1"/>
          <p:nvPr/>
        </p:nvSpPr>
        <p:spPr>
          <a:xfrm>
            <a:off x="3515042" y="3638550"/>
            <a:ext cx="143795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tracks</a:t>
            </a:r>
            <a:endParaRPr b="0" i="0" sz="1400" u="none" cap="none" strike="noStrike">
              <a:solidFill>
                <a:srgbClr val="000000"/>
              </a:solidFill>
              <a:latin typeface="Arial"/>
              <a:ea typeface="Arial"/>
              <a:cs typeface="Arial"/>
              <a:sym typeface="Arial"/>
            </a:endParaRPr>
          </a:p>
        </p:txBody>
      </p:sp>
      <p:sp>
        <p:nvSpPr>
          <p:cNvPr id="1632" name="Google Shape;1632;p40"/>
          <p:cNvSpPr txBox="1"/>
          <p:nvPr/>
        </p:nvSpPr>
        <p:spPr>
          <a:xfrm>
            <a:off x="1949308" y="4150675"/>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33" name="Google Shape;1633;p40"/>
          <p:cNvSpPr txBox="1"/>
          <p:nvPr/>
        </p:nvSpPr>
        <p:spPr>
          <a:xfrm>
            <a:off x="2133600" y="4422053"/>
            <a:ext cx="992779" cy="35949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p:txBody>
      </p:sp>
      <p:sp>
        <p:nvSpPr>
          <p:cNvPr id="1634" name="Google Shape;1634;p40"/>
          <p:cNvSpPr txBox="1"/>
          <p:nvPr/>
        </p:nvSpPr>
        <p:spPr>
          <a:xfrm>
            <a:off x="2924133" y="1889527"/>
            <a:ext cx="1132883"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40000N</a:t>
            </a:r>
            <a:endParaRPr b="0" i="0" sz="1400" u="none" cap="none" strike="noStrike">
              <a:solidFill>
                <a:srgbClr val="000000"/>
              </a:solidFill>
              <a:latin typeface="Arial"/>
              <a:ea typeface="Arial"/>
              <a:cs typeface="Arial"/>
              <a:sym typeface="Arial"/>
            </a:endParaRPr>
          </a:p>
        </p:txBody>
      </p:sp>
      <p:sp>
        <p:nvSpPr>
          <p:cNvPr id="1635" name="Google Shape;1635;p40"/>
          <p:cNvSpPr txBox="1"/>
          <p:nvPr/>
        </p:nvSpPr>
        <p:spPr>
          <a:xfrm>
            <a:off x="2885933" y="4150675"/>
            <a:ext cx="32270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36" name="Google Shape;1636;p40"/>
          <p:cNvSpPr txBox="1"/>
          <p:nvPr/>
        </p:nvSpPr>
        <p:spPr>
          <a:xfrm>
            <a:off x="1949308" y="4443309"/>
            <a:ext cx="2667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37" name="Google Shape;1637;p40"/>
          <p:cNvSpPr txBox="1"/>
          <p:nvPr/>
        </p:nvSpPr>
        <p:spPr>
          <a:xfrm>
            <a:off x="2213470" y="4443309"/>
            <a:ext cx="1124477"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35000N</a:t>
            </a:r>
            <a:endParaRPr b="0" i="0" sz="1400" u="none" cap="none" strike="noStrike">
              <a:solidFill>
                <a:srgbClr val="000000"/>
              </a:solidFill>
              <a:latin typeface="Arial"/>
              <a:ea typeface="Arial"/>
              <a:cs typeface="Arial"/>
              <a:sym typeface="Arial"/>
            </a:endParaRPr>
          </a:p>
        </p:txBody>
      </p:sp>
      <p:sp>
        <p:nvSpPr>
          <p:cNvPr id="1638" name="Google Shape;1638;p40"/>
          <p:cNvSpPr txBox="1"/>
          <p:nvPr/>
        </p:nvSpPr>
        <p:spPr>
          <a:xfrm>
            <a:off x="357954" y="1889527"/>
            <a:ext cx="251097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By Engine</a:t>
            </a:r>
            <a:endParaRPr b="0" i="0" sz="1400" u="none" cap="none" strike="noStrike">
              <a:solidFill>
                <a:srgbClr val="000000"/>
              </a:solidFill>
              <a:latin typeface="Arial"/>
              <a:ea typeface="Arial"/>
              <a:cs typeface="Arial"/>
              <a:sym typeface="Arial"/>
            </a:endParaRPr>
          </a:p>
        </p:txBody>
      </p:sp>
      <p:sp>
        <p:nvSpPr>
          <p:cNvPr id="1639" name="Google Shape;1639;p40"/>
          <p:cNvSpPr txBox="1"/>
          <p:nvPr/>
        </p:nvSpPr>
        <p:spPr>
          <a:xfrm>
            <a:off x="2638679" y="1889527"/>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0" name="Google Shape;1640;p40"/>
          <p:cNvSpPr txBox="1"/>
          <p:nvPr/>
        </p:nvSpPr>
        <p:spPr>
          <a:xfrm>
            <a:off x="2928127" y="222419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1" name="Google Shape;1641;p40"/>
          <p:cNvSpPr txBox="1"/>
          <p:nvPr/>
        </p:nvSpPr>
        <p:spPr>
          <a:xfrm>
            <a:off x="3066788" y="222419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2" name="Google Shape;1642;p40"/>
          <p:cNvSpPr txBox="1"/>
          <p:nvPr/>
        </p:nvSpPr>
        <p:spPr>
          <a:xfrm>
            <a:off x="4909326" y="2266950"/>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3" name="Google Shape;1643;p40"/>
          <p:cNvSpPr txBox="1"/>
          <p:nvPr/>
        </p:nvSpPr>
        <p:spPr>
          <a:xfrm>
            <a:off x="5187687" y="2266950"/>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4" name="Google Shape;1644;p40"/>
          <p:cNvSpPr txBox="1"/>
          <p:nvPr/>
        </p:nvSpPr>
        <p:spPr>
          <a:xfrm>
            <a:off x="7479030" y="226695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5" name="Google Shape;1645;p40"/>
          <p:cNvSpPr txBox="1"/>
          <p:nvPr/>
        </p:nvSpPr>
        <p:spPr>
          <a:xfrm>
            <a:off x="7631430" y="2266950"/>
            <a:ext cx="29337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46" name="Google Shape;1646;p40"/>
          <p:cNvSpPr txBox="1"/>
          <p:nvPr/>
        </p:nvSpPr>
        <p:spPr>
          <a:xfrm>
            <a:off x="2213470" y="4150675"/>
            <a:ext cx="744032"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40000</a:t>
            </a:r>
            <a:endParaRPr b="0" i="0" sz="1400" u="none" cap="none" strike="noStrike">
              <a:solidFill>
                <a:srgbClr val="000000"/>
              </a:solidFill>
              <a:latin typeface="Arial"/>
              <a:ea typeface="Arial"/>
              <a:cs typeface="Arial"/>
              <a:sym typeface="Arial"/>
            </a:endParaRPr>
          </a:p>
        </p:txBody>
      </p:sp>
      <p:sp>
        <p:nvSpPr>
          <p:cNvPr id="1647" name="Google Shape;1647;p40"/>
          <p:cNvSpPr txBox="1"/>
          <p:nvPr/>
        </p:nvSpPr>
        <p:spPr>
          <a:xfrm>
            <a:off x="3057078" y="4150675"/>
            <a:ext cx="70485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a:t>
            </a:r>
            <a:endParaRPr b="0" i="0" sz="1400" u="none" cap="none" strike="noStrike">
              <a:solidFill>
                <a:srgbClr val="000000"/>
              </a:solidFill>
              <a:latin typeface="Arial"/>
              <a:ea typeface="Arial"/>
              <a:cs typeface="Arial"/>
              <a:sym typeface="Arial"/>
            </a:endParaRPr>
          </a:p>
        </p:txBody>
      </p:sp>
      <p:grpSp>
        <p:nvGrpSpPr>
          <p:cNvPr id="1648" name="Google Shape;1648;p40"/>
          <p:cNvGrpSpPr/>
          <p:nvPr/>
        </p:nvGrpSpPr>
        <p:grpSpPr>
          <a:xfrm>
            <a:off x="834267" y="160736"/>
            <a:ext cx="8034398" cy="1307424"/>
            <a:chOff x="783846" y="485420"/>
            <a:chExt cx="8034398" cy="1307424"/>
          </a:xfrm>
        </p:grpSpPr>
        <p:sp>
          <p:nvSpPr>
            <p:cNvPr id="1649" name="Google Shape;1649;p40"/>
            <p:cNvSpPr/>
            <p:nvPr/>
          </p:nvSpPr>
          <p:spPr>
            <a:xfrm>
              <a:off x="783846" y="553202"/>
              <a:ext cx="7983598" cy="123964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650" name="Google Shape;1650;p40"/>
            <p:cNvSpPr txBox="1"/>
            <p:nvPr/>
          </p:nvSpPr>
          <p:spPr>
            <a:xfrm>
              <a:off x="1035190" y="485420"/>
              <a:ext cx="7783054"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8000 kg engine pulls a train of 5 wagons, each of 2000 kg along a horizontal tracks. If the engine exerts a force of 40000 N and the track offers a friction force of 5000 N. Then calculate: (a)The net accelerating force (b)The acceleration of the train (c)The force of wagon 1 on wagon 2.</a:t>
              </a:r>
              <a:endParaRPr b="0" i="0" sz="1400" u="none" cap="none" strike="noStrike">
                <a:solidFill>
                  <a:srgbClr val="000000"/>
                </a:solidFill>
                <a:latin typeface="Arial"/>
                <a:ea typeface="Arial"/>
                <a:cs typeface="Arial"/>
                <a:sym typeface="Arial"/>
              </a:endParaRPr>
            </a:p>
          </p:txBody>
        </p:sp>
      </p:grpSp>
      <p:grpSp>
        <p:nvGrpSpPr>
          <p:cNvPr id="1651" name="Google Shape;1651;p40"/>
          <p:cNvGrpSpPr/>
          <p:nvPr/>
        </p:nvGrpSpPr>
        <p:grpSpPr>
          <a:xfrm>
            <a:off x="388620" y="374650"/>
            <a:ext cx="640080" cy="640080"/>
            <a:chOff x="4953000" y="3718491"/>
            <a:chExt cx="640080" cy="640080"/>
          </a:xfrm>
        </p:grpSpPr>
        <p:sp>
          <p:nvSpPr>
            <p:cNvPr id="1652" name="Google Shape;1652;p40"/>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3" name="Google Shape;1653;p40"/>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7</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1654" name="Google Shape;1654;p40"/>
          <p:cNvSpPr txBox="1"/>
          <p:nvPr/>
        </p:nvSpPr>
        <p:spPr>
          <a:xfrm>
            <a:off x="5102352" y="3105150"/>
            <a:ext cx="198490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Acceleration of the train </a:t>
            </a:r>
            <a:endParaRPr b="0" i="0" sz="1400" u="none" cap="none" strike="noStrike">
              <a:solidFill>
                <a:srgbClr val="000000"/>
              </a:solidFill>
              <a:latin typeface="Arial"/>
              <a:ea typeface="Arial"/>
              <a:cs typeface="Arial"/>
              <a:sym typeface="Arial"/>
            </a:endParaRPr>
          </a:p>
        </p:txBody>
      </p:sp>
      <p:sp>
        <p:nvSpPr>
          <p:cNvPr id="1655" name="Google Shape;1655;p40"/>
          <p:cNvSpPr txBox="1"/>
          <p:nvPr/>
        </p:nvSpPr>
        <p:spPr>
          <a:xfrm>
            <a:off x="6844801" y="3197278"/>
            <a:ext cx="5589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656" name="Google Shape;1656;p40"/>
          <p:cNvSpPr txBox="1"/>
          <p:nvPr/>
        </p:nvSpPr>
        <p:spPr>
          <a:xfrm>
            <a:off x="7162800" y="3222878"/>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57" name="Google Shape;1657;p40"/>
          <p:cNvSpPr txBox="1"/>
          <p:nvPr/>
        </p:nvSpPr>
        <p:spPr>
          <a:xfrm>
            <a:off x="7507621" y="3138918"/>
            <a:ext cx="220414"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cxnSp>
        <p:nvCxnSpPr>
          <p:cNvPr id="1658" name="Google Shape;1658;p40"/>
          <p:cNvCxnSpPr/>
          <p:nvPr/>
        </p:nvCxnSpPr>
        <p:spPr>
          <a:xfrm>
            <a:off x="7530731" y="3395170"/>
            <a:ext cx="220517" cy="0"/>
          </a:xfrm>
          <a:prstGeom prst="straightConnector1">
            <a:avLst/>
          </a:prstGeom>
          <a:noFill/>
          <a:ln cap="flat" cmpd="sng" w="9525">
            <a:solidFill>
              <a:srgbClr val="0000FF"/>
            </a:solidFill>
            <a:prstDash val="solid"/>
            <a:round/>
            <a:headEnd len="sm" w="sm" type="none"/>
            <a:tailEnd len="sm" w="sm" type="none"/>
          </a:ln>
        </p:spPr>
      </p:cxnSp>
      <p:sp>
        <p:nvSpPr>
          <p:cNvPr id="1659" name="Google Shape;1659;p40"/>
          <p:cNvSpPr txBox="1"/>
          <p:nvPr/>
        </p:nvSpPr>
        <p:spPr>
          <a:xfrm>
            <a:off x="7465042" y="3315007"/>
            <a:ext cx="28158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660" name="Google Shape;1660;p40"/>
          <p:cNvSpPr txBox="1"/>
          <p:nvPr/>
        </p:nvSpPr>
        <p:spPr>
          <a:xfrm>
            <a:off x="6907645" y="3715747"/>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1661" name="Google Shape;1661;p40"/>
          <p:cNvSpPr txBox="1"/>
          <p:nvPr/>
        </p:nvSpPr>
        <p:spPr>
          <a:xfrm>
            <a:off x="6439084" y="3703059"/>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62" name="Google Shape;1662;p40"/>
          <p:cNvSpPr txBox="1"/>
          <p:nvPr/>
        </p:nvSpPr>
        <p:spPr>
          <a:xfrm>
            <a:off x="7150469" y="3741124"/>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63" name="Google Shape;1663;p40"/>
          <p:cNvSpPr txBox="1"/>
          <p:nvPr/>
        </p:nvSpPr>
        <p:spPr>
          <a:xfrm>
            <a:off x="7416799" y="3647727"/>
            <a:ext cx="863601"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35000</a:t>
            </a:r>
            <a:endParaRPr b="0" i="0" sz="1400" u="none" cap="none" strike="noStrike">
              <a:solidFill>
                <a:srgbClr val="000000"/>
              </a:solidFill>
              <a:latin typeface="Arial"/>
              <a:ea typeface="Arial"/>
              <a:cs typeface="Arial"/>
              <a:sym typeface="Arial"/>
            </a:endParaRPr>
          </a:p>
        </p:txBody>
      </p:sp>
      <p:cxnSp>
        <p:nvCxnSpPr>
          <p:cNvPr id="1664" name="Google Shape;1664;p40"/>
          <p:cNvCxnSpPr/>
          <p:nvPr/>
        </p:nvCxnSpPr>
        <p:spPr>
          <a:xfrm>
            <a:off x="7531061" y="3908552"/>
            <a:ext cx="573055" cy="0"/>
          </a:xfrm>
          <a:prstGeom prst="straightConnector1">
            <a:avLst/>
          </a:prstGeom>
          <a:noFill/>
          <a:ln cap="flat" cmpd="sng" w="9525">
            <a:solidFill>
              <a:srgbClr val="0000FF"/>
            </a:solidFill>
            <a:prstDash val="solid"/>
            <a:round/>
            <a:headEnd len="sm" w="sm" type="none"/>
            <a:tailEnd len="sm" w="sm" type="none"/>
          </a:ln>
        </p:spPr>
      </p:cxnSp>
      <p:sp>
        <p:nvSpPr>
          <p:cNvPr id="1665" name="Google Shape;1665;p40"/>
          <p:cNvSpPr txBox="1"/>
          <p:nvPr/>
        </p:nvSpPr>
        <p:spPr>
          <a:xfrm>
            <a:off x="8061171" y="3730495"/>
            <a:ext cx="992779" cy="35949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p:txBody>
      </p:sp>
      <p:sp>
        <p:nvSpPr>
          <p:cNvPr id="1666" name="Google Shape;1666;p40"/>
          <p:cNvSpPr txBox="1"/>
          <p:nvPr/>
        </p:nvSpPr>
        <p:spPr>
          <a:xfrm>
            <a:off x="7412831" y="3833709"/>
            <a:ext cx="85486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18000</a:t>
            </a:r>
            <a:endParaRPr b="0" i="0" sz="1400" u="none" cap="none" strike="noStrike">
              <a:solidFill>
                <a:srgbClr val="000000"/>
              </a:solidFill>
              <a:latin typeface="Arial"/>
              <a:ea typeface="Arial"/>
              <a:cs typeface="Arial"/>
              <a:sym typeface="Arial"/>
            </a:endParaRPr>
          </a:p>
        </p:txBody>
      </p:sp>
      <p:sp>
        <p:nvSpPr>
          <p:cNvPr id="1667" name="Google Shape;1667;p40"/>
          <p:cNvSpPr txBox="1"/>
          <p:nvPr/>
        </p:nvSpPr>
        <p:spPr>
          <a:xfrm>
            <a:off x="8001000" y="373443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68" name="Google Shape;1668;p40"/>
          <p:cNvSpPr txBox="1"/>
          <p:nvPr/>
        </p:nvSpPr>
        <p:spPr>
          <a:xfrm>
            <a:off x="8159489" y="3747520"/>
            <a:ext cx="9845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1.94 ms</a:t>
            </a:r>
            <a:r>
              <a:rPr b="1" baseline="30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cxnSp>
        <p:nvCxnSpPr>
          <p:cNvPr id="1669" name="Google Shape;1669;p40"/>
          <p:cNvCxnSpPr/>
          <p:nvPr/>
        </p:nvCxnSpPr>
        <p:spPr>
          <a:xfrm flipH="1" rot="10800000">
            <a:off x="7759700" y="3775770"/>
            <a:ext cx="268937" cy="94418"/>
          </a:xfrm>
          <a:prstGeom prst="straightConnector1">
            <a:avLst/>
          </a:prstGeom>
          <a:noFill/>
          <a:ln cap="flat" cmpd="sng" w="19050">
            <a:solidFill>
              <a:srgbClr val="BD4B48"/>
            </a:solidFill>
            <a:prstDash val="solid"/>
            <a:round/>
            <a:headEnd len="sm" w="sm" type="none"/>
            <a:tailEnd len="sm" w="sm" type="none"/>
          </a:ln>
        </p:spPr>
      </p:cxnSp>
      <p:cxnSp>
        <p:nvCxnSpPr>
          <p:cNvPr id="1670" name="Google Shape;1670;p40"/>
          <p:cNvCxnSpPr/>
          <p:nvPr/>
        </p:nvCxnSpPr>
        <p:spPr>
          <a:xfrm flipH="1" rot="10800000">
            <a:off x="7793917" y="3940768"/>
            <a:ext cx="297499" cy="121330"/>
          </a:xfrm>
          <a:prstGeom prst="straightConnector1">
            <a:avLst/>
          </a:prstGeom>
          <a:noFill/>
          <a:ln cap="flat" cmpd="sng" w="19050">
            <a:solidFill>
              <a:srgbClr val="C00000"/>
            </a:solidFill>
            <a:prstDash val="solid"/>
            <a:round/>
            <a:headEnd len="sm" w="sm" type="none"/>
            <a:tailEnd len="sm" w="sm" type="none"/>
          </a:ln>
        </p:spPr>
      </p:cxnSp>
      <p:sp>
        <p:nvSpPr>
          <p:cNvPr id="1671" name="Google Shape;1671;p40"/>
          <p:cNvSpPr txBox="1"/>
          <p:nvPr/>
        </p:nvSpPr>
        <p:spPr>
          <a:xfrm>
            <a:off x="4953000" y="3145730"/>
            <a:ext cx="635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a:t>
            </a:r>
            <a:endParaRPr b="0" i="0" sz="1400" u="none" cap="none" strike="noStrike">
              <a:solidFill>
                <a:srgbClr val="000000"/>
              </a:solidFill>
              <a:latin typeface="Arial"/>
              <a:ea typeface="Arial"/>
              <a:cs typeface="Arial"/>
              <a:sym typeface="Arial"/>
            </a:endParaRPr>
          </a:p>
        </p:txBody>
      </p:sp>
      <p:sp>
        <p:nvSpPr>
          <p:cNvPr id="1672" name="Google Shape;1672;p40"/>
          <p:cNvSpPr txBox="1"/>
          <p:nvPr/>
        </p:nvSpPr>
        <p:spPr>
          <a:xfrm>
            <a:off x="3751029" y="4268793"/>
            <a:ext cx="635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a:t>
            </a:r>
            <a:endParaRPr b="0" i="0" sz="1400" u="none" cap="none" strike="noStrike">
              <a:solidFill>
                <a:srgbClr val="000000"/>
              </a:solidFill>
              <a:latin typeface="Arial"/>
              <a:ea typeface="Arial"/>
              <a:cs typeface="Arial"/>
              <a:sym typeface="Arial"/>
            </a:endParaRPr>
          </a:p>
        </p:txBody>
      </p:sp>
      <p:sp>
        <p:nvSpPr>
          <p:cNvPr id="1673" name="Google Shape;1673;p40"/>
          <p:cNvSpPr txBox="1"/>
          <p:nvPr/>
        </p:nvSpPr>
        <p:spPr>
          <a:xfrm>
            <a:off x="3962400" y="4248150"/>
            <a:ext cx="1697569"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Force of Wagon 1 on Wagon 2</a:t>
            </a:r>
            <a:endParaRPr b="0" i="0" sz="1400" u="none" cap="none" strike="noStrike">
              <a:solidFill>
                <a:srgbClr val="000000"/>
              </a:solidFill>
              <a:latin typeface="Arial"/>
              <a:ea typeface="Arial"/>
              <a:cs typeface="Arial"/>
              <a:sym typeface="Arial"/>
            </a:endParaRPr>
          </a:p>
        </p:txBody>
      </p:sp>
      <p:sp>
        <p:nvSpPr>
          <p:cNvPr id="1674" name="Google Shape;1674;p40"/>
          <p:cNvSpPr txBox="1"/>
          <p:nvPr/>
        </p:nvSpPr>
        <p:spPr>
          <a:xfrm>
            <a:off x="5562600" y="4371416"/>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675" name="Google Shape;1675;p40"/>
          <p:cNvSpPr txBox="1"/>
          <p:nvPr/>
        </p:nvSpPr>
        <p:spPr>
          <a:xfrm>
            <a:off x="5029200" y="4730750"/>
            <a:ext cx="1286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8000 × 1.94</a:t>
            </a:r>
            <a:endParaRPr b="1" i="0" sz="1600" u="none" cap="none" strike="noStrike">
              <a:solidFill>
                <a:srgbClr val="0000FF"/>
              </a:solidFill>
              <a:latin typeface="Book Antiqua"/>
              <a:ea typeface="Book Antiqua"/>
              <a:cs typeface="Book Antiqua"/>
              <a:sym typeface="Book Antiqua"/>
            </a:endParaRPr>
          </a:p>
        </p:txBody>
      </p:sp>
      <p:sp>
        <p:nvSpPr>
          <p:cNvPr id="1676" name="Google Shape;1676;p40"/>
          <p:cNvSpPr txBox="1"/>
          <p:nvPr/>
        </p:nvSpPr>
        <p:spPr>
          <a:xfrm>
            <a:off x="4075360" y="4705909"/>
            <a:ext cx="34354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77" name="Google Shape;1677;p40"/>
          <p:cNvSpPr txBox="1"/>
          <p:nvPr/>
        </p:nvSpPr>
        <p:spPr>
          <a:xfrm>
            <a:off x="4442828" y="4705909"/>
            <a:ext cx="34354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1678" name="Google Shape;1678;p40"/>
          <p:cNvSpPr txBox="1"/>
          <p:nvPr/>
        </p:nvSpPr>
        <p:spPr>
          <a:xfrm>
            <a:off x="6393342" y="4726853"/>
            <a:ext cx="992779" cy="359497"/>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Book Antiqua"/>
              <a:ea typeface="Book Antiqua"/>
              <a:cs typeface="Book Antiqua"/>
              <a:sym typeface="Book Antiqua"/>
            </a:endParaRPr>
          </a:p>
        </p:txBody>
      </p:sp>
      <p:sp>
        <p:nvSpPr>
          <p:cNvPr id="1679" name="Google Shape;1679;p40"/>
          <p:cNvSpPr txBox="1"/>
          <p:nvPr/>
        </p:nvSpPr>
        <p:spPr>
          <a:xfrm>
            <a:off x="4786745" y="4705350"/>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80" name="Google Shape;1680;p40"/>
          <p:cNvSpPr txBox="1"/>
          <p:nvPr/>
        </p:nvSpPr>
        <p:spPr>
          <a:xfrm>
            <a:off x="6456218" y="4748109"/>
            <a:ext cx="1176773"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15520N</a:t>
            </a:r>
            <a:endParaRPr b="0" i="0" sz="1400" u="none" cap="none" strike="noStrike">
              <a:solidFill>
                <a:srgbClr val="000000"/>
              </a:solidFill>
              <a:latin typeface="Arial"/>
              <a:ea typeface="Arial"/>
              <a:cs typeface="Arial"/>
              <a:sym typeface="Arial"/>
            </a:endParaRPr>
          </a:p>
        </p:txBody>
      </p:sp>
      <p:grpSp>
        <p:nvGrpSpPr>
          <p:cNvPr id="1681" name="Google Shape;1681;p40"/>
          <p:cNvGrpSpPr/>
          <p:nvPr/>
        </p:nvGrpSpPr>
        <p:grpSpPr>
          <a:xfrm>
            <a:off x="3810000" y="3105152"/>
            <a:ext cx="1099327" cy="1863804"/>
            <a:chOff x="3810000" y="3105152"/>
            <a:chExt cx="1099327" cy="1863804"/>
          </a:xfrm>
        </p:grpSpPr>
        <p:cxnSp>
          <p:nvCxnSpPr>
            <p:cNvPr id="1682" name="Google Shape;1682;p40"/>
            <p:cNvCxnSpPr/>
            <p:nvPr/>
          </p:nvCxnSpPr>
          <p:spPr>
            <a:xfrm rot="5400000">
              <a:off x="4323902" y="3684228"/>
              <a:ext cx="1164501" cy="6349"/>
            </a:xfrm>
            <a:prstGeom prst="curvedConnector3">
              <a:avLst>
                <a:gd fmla="val 50000" name="adj1"/>
              </a:avLst>
            </a:prstGeom>
            <a:noFill/>
            <a:ln cap="flat" cmpd="sng" w="9525">
              <a:solidFill>
                <a:srgbClr val="4A7DBA"/>
              </a:solidFill>
              <a:prstDash val="solid"/>
              <a:round/>
              <a:headEnd len="sm" w="sm" type="none"/>
              <a:tailEnd len="sm" w="sm" type="none"/>
            </a:ln>
          </p:spPr>
        </p:cxnSp>
        <p:cxnSp>
          <p:nvCxnSpPr>
            <p:cNvPr id="1683" name="Google Shape;1683;p40"/>
            <p:cNvCxnSpPr/>
            <p:nvPr/>
          </p:nvCxnSpPr>
          <p:spPr>
            <a:xfrm rot="10800000">
              <a:off x="3814087" y="4269654"/>
              <a:ext cx="1088889" cy="0"/>
            </a:xfrm>
            <a:prstGeom prst="straightConnector1">
              <a:avLst/>
            </a:prstGeom>
            <a:noFill/>
            <a:ln cap="flat" cmpd="sng" w="9525">
              <a:solidFill>
                <a:srgbClr val="4A7DBA"/>
              </a:solidFill>
              <a:prstDash val="solid"/>
              <a:round/>
              <a:headEnd len="sm" w="sm" type="none"/>
              <a:tailEnd len="sm" w="sm" type="none"/>
            </a:ln>
          </p:spPr>
        </p:cxnSp>
        <p:cxnSp>
          <p:nvCxnSpPr>
            <p:cNvPr id="1684" name="Google Shape;1684;p40"/>
            <p:cNvCxnSpPr/>
            <p:nvPr/>
          </p:nvCxnSpPr>
          <p:spPr>
            <a:xfrm rot="5400000">
              <a:off x="3471943" y="4630899"/>
              <a:ext cx="676114" cy="0"/>
            </a:xfrm>
            <a:prstGeom prst="straightConnector1">
              <a:avLst/>
            </a:prstGeom>
            <a:noFill/>
            <a:ln cap="flat" cmpd="sng" w="9525">
              <a:solidFill>
                <a:srgbClr val="4A7DBA"/>
              </a:solidFill>
              <a:prstDash val="solid"/>
              <a:round/>
              <a:headEnd len="sm" w="sm" type="none"/>
              <a:tailEnd len="sm" w="sm" type="none"/>
            </a:ln>
          </p:spPr>
        </p:cxnSp>
      </p:grpSp>
      <p:sp>
        <p:nvSpPr>
          <p:cNvPr id="1685" name="Google Shape;1685;p40"/>
          <p:cNvSpPr txBox="1"/>
          <p:nvPr/>
        </p:nvSpPr>
        <p:spPr>
          <a:xfrm>
            <a:off x="5562600" y="4196775"/>
            <a:ext cx="209735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4 wagons behind wagon 1</a:t>
            </a:r>
            <a:endParaRPr b="0" i="0" sz="1400" u="none" cap="none" strike="noStrike">
              <a:solidFill>
                <a:srgbClr val="000000"/>
              </a:solidFill>
              <a:latin typeface="Arial"/>
              <a:ea typeface="Arial"/>
              <a:cs typeface="Arial"/>
              <a:sym typeface="Arial"/>
            </a:endParaRPr>
          </a:p>
        </p:txBody>
      </p:sp>
      <p:sp>
        <p:nvSpPr>
          <p:cNvPr id="1686" name="Google Shape;1686;p40"/>
          <p:cNvSpPr txBox="1"/>
          <p:nvPr/>
        </p:nvSpPr>
        <p:spPr>
          <a:xfrm>
            <a:off x="7467600" y="4320041"/>
            <a:ext cx="32270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87" name="Google Shape;1687;p40"/>
          <p:cNvSpPr txBox="1"/>
          <p:nvPr/>
        </p:nvSpPr>
        <p:spPr>
          <a:xfrm>
            <a:off x="7682345" y="432004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1688" name="Google Shape;1688;p40"/>
          <p:cNvSpPr txBox="1"/>
          <p:nvPr/>
        </p:nvSpPr>
        <p:spPr>
          <a:xfrm>
            <a:off x="6170184" y="4719741"/>
            <a:ext cx="242455"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689" name="Google Shape;1689;p40"/>
          <p:cNvSpPr/>
          <p:nvPr/>
        </p:nvSpPr>
        <p:spPr>
          <a:xfrm>
            <a:off x="-42000" y="0"/>
            <a:ext cx="9186000" cy="5143500"/>
          </a:xfrm>
          <a:prstGeom prst="rect">
            <a:avLst/>
          </a:prstGeom>
          <a:gradFill>
            <a:gsLst>
              <a:gs pos="0">
                <a:srgbClr val="FFBB82"/>
              </a:gs>
              <a:gs pos="35000">
                <a:srgbClr val="FFCFA8"/>
              </a:gs>
              <a:gs pos="100000">
                <a:srgbClr val="FFEBD9"/>
              </a:gs>
            </a:gsLst>
            <a:lin ang="16200000" scaled="0"/>
          </a:gradFill>
          <a:ln cap="flat" cmpd="sng" w="9525">
            <a:solidFill>
              <a:srgbClr val="F5913F"/>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690" name="Google Shape;1690;p40"/>
          <p:cNvGrpSpPr/>
          <p:nvPr/>
        </p:nvGrpSpPr>
        <p:grpSpPr>
          <a:xfrm>
            <a:off x="-76200" y="3828093"/>
            <a:ext cx="9220200" cy="558357"/>
            <a:chOff x="152400" y="2907495"/>
            <a:chExt cx="6042212" cy="558874"/>
          </a:xfrm>
        </p:grpSpPr>
        <p:sp>
          <p:nvSpPr>
            <p:cNvPr id="1691" name="Google Shape;1691;p40"/>
            <p:cNvSpPr/>
            <p:nvPr/>
          </p:nvSpPr>
          <p:spPr>
            <a:xfrm>
              <a:off x="228600" y="2907506"/>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2" name="Google Shape;1692;p40"/>
            <p:cNvSpPr/>
            <p:nvPr/>
          </p:nvSpPr>
          <p:spPr>
            <a:xfrm>
              <a:off x="695325" y="2907505"/>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3" name="Google Shape;1693;p40"/>
            <p:cNvSpPr/>
            <p:nvPr/>
          </p:nvSpPr>
          <p:spPr>
            <a:xfrm>
              <a:off x="1219200" y="2907504"/>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4" name="Google Shape;1694;p40"/>
            <p:cNvSpPr/>
            <p:nvPr/>
          </p:nvSpPr>
          <p:spPr>
            <a:xfrm>
              <a:off x="1748397" y="2907503"/>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5" name="Google Shape;1695;p40"/>
            <p:cNvSpPr/>
            <p:nvPr/>
          </p:nvSpPr>
          <p:spPr>
            <a:xfrm>
              <a:off x="2277594" y="2907502"/>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6" name="Google Shape;1696;p40"/>
            <p:cNvSpPr/>
            <p:nvPr/>
          </p:nvSpPr>
          <p:spPr>
            <a:xfrm>
              <a:off x="2806791" y="2907501"/>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7" name="Google Shape;1697;p40"/>
            <p:cNvSpPr/>
            <p:nvPr/>
          </p:nvSpPr>
          <p:spPr>
            <a:xfrm>
              <a:off x="3335988" y="2907500"/>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8" name="Google Shape;1698;p40"/>
            <p:cNvSpPr/>
            <p:nvPr/>
          </p:nvSpPr>
          <p:spPr>
            <a:xfrm>
              <a:off x="3865185" y="2907499"/>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9" name="Google Shape;1699;p40"/>
            <p:cNvSpPr/>
            <p:nvPr/>
          </p:nvSpPr>
          <p:spPr>
            <a:xfrm>
              <a:off x="4394382" y="2907498"/>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0" name="Google Shape;1700;p40"/>
            <p:cNvSpPr/>
            <p:nvPr/>
          </p:nvSpPr>
          <p:spPr>
            <a:xfrm>
              <a:off x="4923579" y="2907497"/>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1" name="Google Shape;1701;p40"/>
            <p:cNvSpPr/>
            <p:nvPr/>
          </p:nvSpPr>
          <p:spPr>
            <a:xfrm>
              <a:off x="5452776" y="2907496"/>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2" name="Google Shape;1702;p40"/>
            <p:cNvSpPr/>
            <p:nvPr/>
          </p:nvSpPr>
          <p:spPr>
            <a:xfrm>
              <a:off x="5981973" y="2907495"/>
              <a:ext cx="76200" cy="558863"/>
            </a:xfrm>
            <a:prstGeom prst="rect">
              <a:avLst/>
            </a:prstGeom>
            <a:blipFill rotWithShape="1">
              <a:blip r:embed="rId3">
                <a:alphaModFix/>
              </a:blip>
              <a:tile algn="tl" flip="none" tx="0" sx="100000" ty="0" sy="100000"/>
            </a:blipFill>
            <a:ln cap="flat" cmpd="sng" w="25400">
              <a:solidFill>
                <a:srgbClr val="6324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3" name="Google Shape;1703;p40"/>
            <p:cNvSpPr/>
            <p:nvPr/>
          </p:nvSpPr>
          <p:spPr>
            <a:xfrm>
              <a:off x="152400" y="3288506"/>
              <a:ext cx="6019800" cy="45719"/>
            </a:xfrm>
            <a:prstGeom prst="rect">
              <a:avLst/>
            </a:prstGeom>
            <a:solidFill>
              <a:srgbClr val="974806"/>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4" name="Google Shape;1704;p40"/>
            <p:cNvSpPr/>
            <p:nvPr/>
          </p:nvSpPr>
          <p:spPr>
            <a:xfrm>
              <a:off x="174812" y="3011075"/>
              <a:ext cx="6019800" cy="45719"/>
            </a:xfrm>
            <a:prstGeom prst="rect">
              <a:avLst/>
            </a:prstGeom>
            <a:solidFill>
              <a:srgbClr val="974806"/>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705" name="Google Shape;1705;p40"/>
          <p:cNvGrpSpPr/>
          <p:nvPr/>
        </p:nvGrpSpPr>
        <p:grpSpPr>
          <a:xfrm>
            <a:off x="43543" y="3265610"/>
            <a:ext cx="4276725" cy="1117709"/>
            <a:chOff x="19050" y="3519311"/>
            <a:chExt cx="4276725" cy="1118744"/>
          </a:xfrm>
        </p:grpSpPr>
        <p:grpSp>
          <p:nvGrpSpPr>
            <p:cNvPr id="1706" name="Google Shape;1706;p40"/>
            <p:cNvGrpSpPr/>
            <p:nvPr/>
          </p:nvGrpSpPr>
          <p:grpSpPr>
            <a:xfrm>
              <a:off x="685800" y="3519311"/>
              <a:ext cx="3609975" cy="1118744"/>
              <a:chOff x="581025" y="3519709"/>
              <a:chExt cx="3609975" cy="1118744"/>
            </a:xfrm>
          </p:grpSpPr>
          <p:pic>
            <p:nvPicPr>
              <p:cNvPr descr="\\Server\d\train\train6.png" id="1707" name="Google Shape;1707;p40"/>
              <p:cNvPicPr preferRelativeResize="0"/>
              <p:nvPr/>
            </p:nvPicPr>
            <p:blipFill rotWithShape="1">
              <a:blip r:embed="rId4">
                <a:alphaModFix/>
              </a:blip>
              <a:srcRect b="0" l="0" r="0" t="0"/>
              <a:stretch/>
            </p:blipFill>
            <p:spPr>
              <a:xfrm flipH="1">
                <a:off x="1905000" y="3519709"/>
                <a:ext cx="2286000" cy="1118744"/>
              </a:xfrm>
              <a:prstGeom prst="rect">
                <a:avLst/>
              </a:prstGeom>
              <a:noFill/>
              <a:ln>
                <a:noFill/>
              </a:ln>
            </p:spPr>
          </p:pic>
          <p:pic>
            <p:nvPicPr>
              <p:cNvPr descr="\\Server\d\train\train6.png" id="1708" name="Google Shape;1708;p40"/>
              <p:cNvPicPr preferRelativeResize="0"/>
              <p:nvPr/>
            </p:nvPicPr>
            <p:blipFill rotWithShape="1">
              <a:blip r:embed="rId5">
                <a:alphaModFix/>
              </a:blip>
              <a:srcRect b="7075" l="38333" r="0" t="22046"/>
              <a:stretch/>
            </p:blipFill>
            <p:spPr>
              <a:xfrm flipH="1">
                <a:off x="581025" y="3762374"/>
                <a:ext cx="1409700" cy="792957"/>
              </a:xfrm>
              <a:prstGeom prst="rect">
                <a:avLst/>
              </a:prstGeom>
              <a:noFill/>
              <a:ln>
                <a:noFill/>
              </a:ln>
            </p:spPr>
          </p:pic>
        </p:grpSp>
        <p:pic>
          <p:nvPicPr>
            <p:cNvPr descr="\\Server\d\train\train6.png" id="1709" name="Google Shape;1709;p40"/>
            <p:cNvPicPr preferRelativeResize="0"/>
            <p:nvPr/>
          </p:nvPicPr>
          <p:blipFill rotWithShape="1">
            <a:blip r:embed="rId6">
              <a:alphaModFix/>
            </a:blip>
            <a:srcRect b="8724" l="64584" r="0" t="22523"/>
            <a:stretch/>
          </p:blipFill>
          <p:spPr>
            <a:xfrm flipH="1">
              <a:off x="19050" y="3767930"/>
              <a:ext cx="809625" cy="76914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500"/>
                                        <p:tgtEl>
                                          <p:spTgt spid="1705"/>
                                        </p:tgtEl>
                                      </p:cBhvr>
                                    </p:animEffect>
                                  </p:childTnLst>
                                </p:cTn>
                              </p:par>
                              <p:par>
                                <p:cTn fill="hold" nodeType="with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500"/>
                                        <p:tgtEl>
                                          <p:spTgt spid="1689"/>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500"/>
                                        <p:tgtEl>
                                          <p:spTgt spid="1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05"/>
                                        </p:tgtEl>
                                      </p:cBhvr>
                                    </p:animEffect>
                                    <p:set>
                                      <p:cBhvr>
                                        <p:cTn dur="1" fill="hold">
                                          <p:stCondLst>
                                            <p:cond delay="500"/>
                                          </p:stCondLst>
                                        </p:cTn>
                                        <p:tgtEl>
                                          <p:spTgt spid="17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89"/>
                                        </p:tgtEl>
                                      </p:cBhvr>
                                    </p:animEffect>
                                    <p:set>
                                      <p:cBhvr>
                                        <p:cTn dur="1" fill="hold">
                                          <p:stCondLst>
                                            <p:cond delay="500"/>
                                          </p:stCondLst>
                                        </p:cTn>
                                        <p:tgtEl>
                                          <p:spTgt spid="16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90"/>
                                        </p:tgtEl>
                                      </p:cBhvr>
                                    </p:animEffect>
                                    <p:set>
                                      <p:cBhvr>
                                        <p:cTn dur="1" fill="hold">
                                          <p:stCondLst>
                                            <p:cond delay="500"/>
                                          </p:stCondLst>
                                        </p:cTn>
                                        <p:tgtEl>
                                          <p:spTgt spid="16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0" st="0"/>
                                            </p:txEl>
                                          </p:spTgt>
                                        </p:tgtEl>
                                        <p:attrNameLst>
                                          <p:attrName>style.visibility</p:attrName>
                                        </p:attrNameLst>
                                      </p:cBhvr>
                                      <p:to>
                                        <p:strVal val="visible"/>
                                      </p:to>
                                    </p:set>
                                    <p:animEffect filter="fade" transition="in">
                                      <p:cBhvr>
                                        <p:cTn dur="500"/>
                                        <p:tgtEl>
                                          <p:spTgt spid="1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7">
                                            <p:txEl>
                                              <p:pRg end="0" st="0"/>
                                            </p:txEl>
                                          </p:spTgt>
                                        </p:tgtEl>
                                        <p:attrNameLst>
                                          <p:attrName>style.visibility</p:attrName>
                                        </p:attrNameLst>
                                      </p:cBhvr>
                                      <p:to>
                                        <p:strVal val="visible"/>
                                      </p:to>
                                    </p:set>
                                    <p:animEffect filter="fade" transition="in">
                                      <p:cBhvr>
                                        <p:cTn dur="500"/>
                                        <p:tgtEl>
                                          <p:spTgt spid="16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9">
                                            <p:txEl>
                                              <p:pRg end="0" st="0"/>
                                            </p:txEl>
                                          </p:spTgt>
                                        </p:tgtEl>
                                        <p:attrNameLst>
                                          <p:attrName>style.visibility</p:attrName>
                                        </p:attrNameLst>
                                      </p:cBhvr>
                                      <p:to>
                                        <p:strVal val="visible"/>
                                      </p:to>
                                    </p:set>
                                    <p:animEffect filter="fade" transition="in">
                                      <p:cBhvr>
                                        <p:cTn dur="500"/>
                                        <p:tgtEl>
                                          <p:spTgt spid="16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xEl>
                                              <p:pRg end="0" st="0"/>
                                            </p:txEl>
                                          </p:spTgt>
                                        </p:tgtEl>
                                        <p:attrNameLst>
                                          <p:attrName>style.visibility</p:attrName>
                                        </p:attrNameLst>
                                      </p:cBhvr>
                                      <p:to>
                                        <p:strVal val="visible"/>
                                      </p:to>
                                    </p:set>
                                    <p:animEffect filter="fade" transition="in">
                                      <p:cBhvr>
                                        <p:cTn dur="500"/>
                                        <p:tgtEl>
                                          <p:spTgt spid="16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5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0">
                                            <p:txEl>
                                              <p:pRg end="0" st="0"/>
                                            </p:txEl>
                                          </p:spTgt>
                                        </p:tgtEl>
                                        <p:attrNameLst>
                                          <p:attrName>style.visibility</p:attrName>
                                        </p:attrNameLst>
                                      </p:cBhvr>
                                      <p:to>
                                        <p:strVal val="visible"/>
                                      </p:to>
                                    </p:set>
                                    <p:animEffect filter="fade" transition="in">
                                      <p:cBhvr>
                                        <p:cTn dur="500"/>
                                        <p:tgtEl>
                                          <p:spTgt spid="16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pic>
        <p:nvPicPr>
          <p:cNvPr descr="C:\Users\200569\Desktop\Sceicne.jpg" id="1714" name="Google Shape;1714;p41"/>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1715" name="Google Shape;1715;p41"/>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1716" name="Google Shape;1716;p41"/>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pic>
        <p:nvPicPr>
          <p:cNvPr id="1722" name="Google Shape;1722;p42"/>
          <p:cNvPicPr preferRelativeResize="0"/>
          <p:nvPr/>
        </p:nvPicPr>
        <p:blipFill rotWithShape="1">
          <a:blip r:embed="rId3">
            <a:alphaModFix/>
          </a:blip>
          <a:srcRect b="0" l="0" r="0" t="0"/>
          <a:stretch/>
        </p:blipFill>
        <p:spPr>
          <a:xfrm>
            <a:off x="2" y="-2884"/>
            <a:ext cx="9138875" cy="5146385"/>
          </a:xfrm>
          <a:prstGeom prst="rect">
            <a:avLst/>
          </a:prstGeom>
          <a:noFill/>
          <a:ln>
            <a:noFill/>
          </a:ln>
        </p:spPr>
      </p:pic>
      <p:grpSp>
        <p:nvGrpSpPr>
          <p:cNvPr id="1723" name="Google Shape;1723;p42"/>
          <p:cNvGrpSpPr/>
          <p:nvPr/>
        </p:nvGrpSpPr>
        <p:grpSpPr>
          <a:xfrm>
            <a:off x="825123" y="105872"/>
            <a:ext cx="6871077" cy="1307424"/>
            <a:chOff x="783846" y="485420"/>
            <a:chExt cx="6871077" cy="1307424"/>
          </a:xfrm>
        </p:grpSpPr>
        <p:sp>
          <p:nvSpPr>
            <p:cNvPr id="1724" name="Google Shape;1724;p42"/>
            <p:cNvSpPr/>
            <p:nvPr/>
          </p:nvSpPr>
          <p:spPr>
            <a:xfrm>
              <a:off x="783846" y="553202"/>
              <a:ext cx="6871077" cy="123964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725" name="Google Shape;1725;p42"/>
            <p:cNvSpPr txBox="1"/>
            <p:nvPr/>
          </p:nvSpPr>
          <p:spPr>
            <a:xfrm>
              <a:off x="1099198" y="485420"/>
              <a:ext cx="6555725"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 Auto Mobile vehicle has mass of 1500kg. What must be the force  between the vehicle and road if the vehicle is to be stopped with a  negative acceleration of 1.7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a:t>
              </a:r>
              <a:endParaRPr b="0" i="0" sz="1400" u="none" cap="none" strike="noStrike">
                <a:solidFill>
                  <a:srgbClr val="000000"/>
                </a:solidFill>
                <a:latin typeface="Arial"/>
                <a:ea typeface="Arial"/>
                <a:cs typeface="Arial"/>
                <a:sym typeface="Arial"/>
              </a:endParaRPr>
            </a:p>
          </p:txBody>
        </p:sp>
      </p:grpSp>
      <p:grpSp>
        <p:nvGrpSpPr>
          <p:cNvPr id="1726" name="Google Shape;1726;p42"/>
          <p:cNvGrpSpPr/>
          <p:nvPr/>
        </p:nvGrpSpPr>
        <p:grpSpPr>
          <a:xfrm>
            <a:off x="388620" y="319786"/>
            <a:ext cx="640080" cy="640080"/>
            <a:chOff x="4953000" y="3718491"/>
            <a:chExt cx="640080" cy="640080"/>
          </a:xfrm>
        </p:grpSpPr>
        <p:sp>
          <p:nvSpPr>
            <p:cNvPr id="1727" name="Google Shape;1727;p4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28" name="Google Shape;1728;p42"/>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8</a:t>
              </a:r>
              <a:endParaRPr b="1" i="0" sz="3200" u="none" cap="none" strike="noStrike">
                <a:solidFill>
                  <a:srgbClr val="FFFF00"/>
                </a:solidFill>
                <a:latin typeface="Bookman Old Style"/>
                <a:ea typeface="Bookman Old Style"/>
                <a:cs typeface="Bookman Old Style"/>
                <a:sym typeface="Bookman Old Style"/>
              </a:endParaRPr>
            </a:p>
          </p:txBody>
        </p:sp>
      </p:grpSp>
      <p:pic>
        <p:nvPicPr>
          <p:cNvPr descr="http://www.tirerack.com/images/wheelrack/car_images/BMW/328i_Sedan_12/328is.18.Melbourne_Red.gif" id="1729" name="Google Shape;1729;p42"/>
          <p:cNvPicPr preferRelativeResize="0"/>
          <p:nvPr/>
        </p:nvPicPr>
        <p:blipFill rotWithShape="1">
          <a:blip r:embed="rId4">
            <a:alphaModFix/>
          </a:blip>
          <a:srcRect b="0" l="0" r="0" t="0"/>
          <a:stretch/>
        </p:blipFill>
        <p:spPr>
          <a:xfrm>
            <a:off x="-11050" y="3028950"/>
            <a:ext cx="4580487" cy="1717683"/>
          </a:xfrm>
          <a:prstGeom prst="rect">
            <a:avLst/>
          </a:prstGeom>
          <a:noFill/>
          <a:ln>
            <a:noFill/>
          </a:ln>
        </p:spPr>
      </p:pic>
      <p:grpSp>
        <p:nvGrpSpPr>
          <p:cNvPr id="1730" name="Google Shape;1730;p42"/>
          <p:cNvGrpSpPr/>
          <p:nvPr/>
        </p:nvGrpSpPr>
        <p:grpSpPr>
          <a:xfrm>
            <a:off x="931682" y="2819546"/>
            <a:ext cx="1872629" cy="358617"/>
            <a:chOff x="6403156" y="2213040"/>
            <a:chExt cx="1549830" cy="358617"/>
          </a:xfrm>
        </p:grpSpPr>
        <p:sp>
          <p:nvSpPr>
            <p:cNvPr id="1731" name="Google Shape;1731;p42"/>
            <p:cNvSpPr/>
            <p:nvPr/>
          </p:nvSpPr>
          <p:spPr>
            <a:xfrm>
              <a:off x="6465618" y="2213040"/>
              <a:ext cx="1483484" cy="358617"/>
            </a:xfrm>
            <a:prstGeom prst="wedgeRoundRectCallout">
              <a:avLst>
                <a:gd fmla="val 21024" name="adj1"/>
                <a:gd fmla="val 92978"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732" name="Google Shape;1732;p42"/>
            <p:cNvSpPr/>
            <p:nvPr/>
          </p:nvSpPr>
          <p:spPr>
            <a:xfrm>
              <a:off x="6403156" y="2213040"/>
              <a:ext cx="15498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 Mass(m) =1500kg</a:t>
              </a:r>
              <a:endParaRPr b="1" i="0" sz="1600" u="none" cap="none" strike="noStrike">
                <a:solidFill>
                  <a:srgbClr val="000000"/>
                </a:solidFill>
                <a:latin typeface="Calibri"/>
                <a:ea typeface="Calibri"/>
                <a:cs typeface="Calibri"/>
                <a:sym typeface="Calibri"/>
              </a:endParaRPr>
            </a:p>
          </p:txBody>
        </p:sp>
      </p:grpSp>
      <p:grpSp>
        <p:nvGrpSpPr>
          <p:cNvPr id="1733" name="Google Shape;1733;p42"/>
          <p:cNvGrpSpPr/>
          <p:nvPr/>
        </p:nvGrpSpPr>
        <p:grpSpPr>
          <a:xfrm>
            <a:off x="3113332" y="4426177"/>
            <a:ext cx="2610009" cy="640911"/>
            <a:chOff x="6403156" y="2156904"/>
            <a:chExt cx="2160103" cy="640911"/>
          </a:xfrm>
        </p:grpSpPr>
        <p:sp>
          <p:nvSpPr>
            <p:cNvPr id="1734" name="Google Shape;1734;p42"/>
            <p:cNvSpPr/>
            <p:nvPr/>
          </p:nvSpPr>
          <p:spPr>
            <a:xfrm>
              <a:off x="6550559" y="2156904"/>
              <a:ext cx="1906946" cy="635313"/>
            </a:xfrm>
            <a:prstGeom prst="wedgeRoundRectCallout">
              <a:avLst>
                <a:gd fmla="val 35355" name="adj1"/>
                <a:gd fmla="val -78937" name="adj2"/>
                <a:gd fmla="val 16667" name="adj3"/>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735" name="Google Shape;1735;p42"/>
            <p:cNvSpPr/>
            <p:nvPr/>
          </p:nvSpPr>
          <p:spPr>
            <a:xfrm>
              <a:off x="6403156" y="2213040"/>
              <a:ext cx="2160103"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Negative Acceleration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(a) =</a:t>
              </a:r>
              <a:r>
                <a:rPr b="0" i="0" lang="en-US" sz="1600" u="none" cap="none" strike="noStrike">
                  <a:solidFill>
                    <a:srgbClr val="FFFF00"/>
                  </a:solidFill>
                  <a:latin typeface="Calibri"/>
                  <a:ea typeface="Calibri"/>
                  <a:cs typeface="Calibri"/>
                  <a:sym typeface="Calibri"/>
                </a:rPr>
                <a:t> </a:t>
              </a:r>
              <a:r>
                <a:rPr b="1" i="0" lang="en-US" sz="1600" u="none" cap="none" strike="noStrike">
                  <a:solidFill>
                    <a:srgbClr val="FFFF00"/>
                  </a:solidFill>
                  <a:latin typeface="Book Antiqua"/>
                  <a:ea typeface="Book Antiqua"/>
                  <a:cs typeface="Book Antiqua"/>
                  <a:sym typeface="Book Antiqua"/>
                </a:rPr>
                <a:t>1.7 ms</a:t>
              </a:r>
              <a:r>
                <a:rPr b="1" baseline="30000" i="0" lang="en-US" sz="1600" u="none" cap="none" strike="noStrike">
                  <a:solidFill>
                    <a:srgbClr val="FFFF00"/>
                  </a:solidFill>
                  <a:latin typeface="Book Antiqua"/>
                  <a:ea typeface="Book Antiqua"/>
                  <a:cs typeface="Book Antiqua"/>
                  <a:sym typeface="Book Antiqua"/>
                </a:rPr>
                <a:t>-2</a:t>
              </a:r>
              <a:r>
                <a:rPr b="1" i="0" lang="en-US" sz="1600" u="none" cap="none" strike="noStrike">
                  <a:solidFill>
                    <a:srgbClr val="FFFF00"/>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grpSp>
      <p:grpSp>
        <p:nvGrpSpPr>
          <p:cNvPr id="1736" name="Google Shape;1736;p42"/>
          <p:cNvGrpSpPr/>
          <p:nvPr/>
        </p:nvGrpSpPr>
        <p:grpSpPr>
          <a:xfrm>
            <a:off x="5334000" y="2819546"/>
            <a:ext cx="2582758" cy="358617"/>
            <a:chOff x="6403156" y="2213040"/>
            <a:chExt cx="2137547" cy="358617"/>
          </a:xfrm>
        </p:grpSpPr>
        <p:sp>
          <p:nvSpPr>
            <p:cNvPr id="1737" name="Google Shape;1737;p42"/>
            <p:cNvSpPr/>
            <p:nvPr/>
          </p:nvSpPr>
          <p:spPr>
            <a:xfrm>
              <a:off x="6465617" y="2213040"/>
              <a:ext cx="2075086" cy="358617"/>
            </a:xfrm>
            <a:prstGeom prst="wedgeRoundRectCallout">
              <a:avLst>
                <a:gd fmla="val -23550" name="adj1"/>
                <a:gd fmla="val 85895"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738" name="Google Shape;1738;p42"/>
            <p:cNvSpPr/>
            <p:nvPr/>
          </p:nvSpPr>
          <p:spPr>
            <a:xfrm>
              <a:off x="6403156" y="2213040"/>
              <a:ext cx="21375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 Final Velocity (v) =0ms</a:t>
              </a:r>
              <a:r>
                <a:rPr b="1" baseline="30000" i="0" lang="en-US" sz="1600" u="none" cap="none" strike="noStrike">
                  <a:solidFill>
                    <a:srgbClr val="000000"/>
                  </a:solidFill>
                  <a:latin typeface="Book Antiqua"/>
                  <a:ea typeface="Book Antiqua"/>
                  <a:cs typeface="Book Antiqua"/>
                  <a:sym typeface="Book Antiqua"/>
                </a:rPr>
                <a:t>-1</a:t>
              </a:r>
              <a:endParaRPr b="1" baseline="30000" i="0" sz="1600" u="none" cap="none" strike="noStrike">
                <a:solidFill>
                  <a:srgbClr val="000000"/>
                </a:solidFill>
                <a:latin typeface="Calibri"/>
                <a:ea typeface="Calibri"/>
                <a:cs typeface="Calibri"/>
                <a:sym typeface="Calibri"/>
              </a:endParaRPr>
            </a:p>
          </p:txBody>
        </p:sp>
      </p:grpSp>
      <p:grpSp>
        <p:nvGrpSpPr>
          <p:cNvPr id="1739" name="Google Shape;1739;p42"/>
          <p:cNvGrpSpPr/>
          <p:nvPr/>
        </p:nvGrpSpPr>
        <p:grpSpPr>
          <a:xfrm>
            <a:off x="1600200" y="4018560"/>
            <a:ext cx="2610009" cy="381990"/>
            <a:chOff x="6403156" y="2169604"/>
            <a:chExt cx="2160103" cy="381990"/>
          </a:xfrm>
        </p:grpSpPr>
        <p:sp>
          <p:nvSpPr>
            <p:cNvPr id="1740" name="Google Shape;1740;p42"/>
            <p:cNvSpPr/>
            <p:nvPr/>
          </p:nvSpPr>
          <p:spPr>
            <a:xfrm>
              <a:off x="6519025" y="2169604"/>
              <a:ext cx="1906947" cy="358617"/>
            </a:xfrm>
            <a:prstGeom prst="roundRect">
              <a:avLst>
                <a:gd fmla="val 16667" name="adj"/>
              </a:avLst>
            </a:prstGeom>
            <a:solidFill>
              <a:schemeClr val="accen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741" name="Google Shape;1741;p42"/>
            <p:cNvSpPr/>
            <p:nvPr/>
          </p:nvSpPr>
          <p:spPr>
            <a:xfrm>
              <a:off x="6403156" y="2213040"/>
              <a:ext cx="216010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 Antiqua"/>
                  <a:ea typeface="Book Antiqua"/>
                  <a:cs typeface="Book Antiqua"/>
                  <a:sym typeface="Book Antiqua"/>
                </a:rPr>
                <a:t>Frictional Force (F) = ?</a:t>
              </a:r>
              <a:endParaRPr b="1" i="0" sz="1600" u="none" cap="none" strike="noStrike">
                <a:solidFill>
                  <a:srgbClr val="FFFF00"/>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26"/>
                                        </p:tgtEl>
                                        <p:attrNameLst>
                                          <p:attrName>style.visibility</p:attrName>
                                        </p:attrNameLst>
                                      </p:cBhvr>
                                      <p:to>
                                        <p:strVal val="visible"/>
                                      </p:to>
                                    </p:set>
                                    <p:anim calcmode="lin" valueType="num">
                                      <p:cBhvr additive="base">
                                        <p:cTn dur="500"/>
                                        <p:tgtEl>
                                          <p:spTgt spid="172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23"/>
                                        </p:tgtEl>
                                        <p:attrNameLst>
                                          <p:attrName>style.visibility</p:attrName>
                                        </p:attrNameLst>
                                      </p:cBhvr>
                                      <p:to>
                                        <p:strVal val="visible"/>
                                      </p:to>
                                    </p:set>
                                    <p:animEffect filter="fade" transition="in">
                                      <p:cBhvr>
                                        <p:cTn dur="500"/>
                                        <p:tgtEl>
                                          <p:spTgt spid="17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500"/>
                                        <p:tgtEl>
                                          <p:spTgt spid="1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500"/>
                                        <p:tgtEl>
                                          <p:spTgt spid="1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30"/>
                                        </p:tgtEl>
                                      </p:cBhvr>
                                    </p:animEffect>
                                    <p:set>
                                      <p:cBhvr>
                                        <p:cTn dur="1" fill="hold">
                                          <p:stCondLst>
                                            <p:cond delay="500"/>
                                          </p:stCondLst>
                                        </p:cTn>
                                        <p:tgtEl>
                                          <p:spTgt spid="17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5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36"/>
                                        </p:tgtEl>
                                      </p:cBhvr>
                                    </p:animEffect>
                                    <p:set>
                                      <p:cBhvr>
                                        <p:cTn dur="1" fill="hold">
                                          <p:stCondLst>
                                            <p:cond delay="500"/>
                                          </p:stCondLst>
                                        </p:cTn>
                                        <p:tgtEl>
                                          <p:spTgt spid="17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500"/>
                                        <p:tgtEl>
                                          <p:spTgt spid="1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33"/>
                                        </p:tgtEl>
                                      </p:cBhvr>
                                    </p:animEffect>
                                    <p:set>
                                      <p:cBhvr>
                                        <p:cTn dur="1" fill="hold">
                                          <p:stCondLst>
                                            <p:cond delay="500"/>
                                          </p:stCondLst>
                                        </p:cTn>
                                        <p:tgtEl>
                                          <p:spTgt spid="17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39"/>
                                        </p:tgtEl>
                                        <p:attrNameLst>
                                          <p:attrName>style.visibility</p:attrName>
                                        </p:attrNameLst>
                                      </p:cBhvr>
                                      <p:to>
                                        <p:strVal val="visible"/>
                                      </p:to>
                                    </p:set>
                                    <p:animEffect filter="fade" transition="in">
                                      <p:cBhvr>
                                        <p:cTn dur="500"/>
                                        <p:tgtEl>
                                          <p:spTgt spid="1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43"/>
          <p:cNvSpPr txBox="1"/>
          <p:nvPr/>
        </p:nvSpPr>
        <p:spPr>
          <a:xfrm>
            <a:off x="1554480" y="1393705"/>
            <a:ext cx="245573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automobile (m)  </a:t>
            </a:r>
            <a:endParaRPr b="0" i="0" sz="1400" u="none" cap="none" strike="noStrike">
              <a:solidFill>
                <a:srgbClr val="000000"/>
              </a:solidFill>
              <a:latin typeface="Arial"/>
              <a:ea typeface="Arial"/>
              <a:cs typeface="Arial"/>
              <a:sym typeface="Arial"/>
            </a:endParaRPr>
          </a:p>
        </p:txBody>
      </p:sp>
      <p:sp>
        <p:nvSpPr>
          <p:cNvPr id="1747" name="Google Shape;1747;p43"/>
          <p:cNvSpPr txBox="1"/>
          <p:nvPr/>
        </p:nvSpPr>
        <p:spPr>
          <a:xfrm>
            <a:off x="2285492" y="1678473"/>
            <a:ext cx="1724724"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acceleration  (a)</a:t>
            </a:r>
            <a:endParaRPr b="1" baseline="30000" i="0" sz="1600" u="none" cap="none" strike="noStrike">
              <a:solidFill>
                <a:srgbClr val="0000FF"/>
              </a:solidFill>
              <a:latin typeface="Book Antiqua"/>
              <a:ea typeface="Book Antiqua"/>
              <a:cs typeface="Book Antiqua"/>
              <a:sym typeface="Book Antiqua"/>
            </a:endParaRPr>
          </a:p>
        </p:txBody>
      </p:sp>
      <p:sp>
        <p:nvSpPr>
          <p:cNvPr id="1748" name="Google Shape;1748;p43"/>
          <p:cNvSpPr/>
          <p:nvPr/>
        </p:nvSpPr>
        <p:spPr>
          <a:xfrm>
            <a:off x="222504" y="1393705"/>
            <a:ext cx="1447800"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1749" name="Google Shape;1749;p43"/>
          <p:cNvSpPr txBox="1"/>
          <p:nvPr/>
        </p:nvSpPr>
        <p:spPr>
          <a:xfrm>
            <a:off x="1925654" y="2020332"/>
            <a:ext cx="2084562"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Force of friction (F)   </a:t>
            </a:r>
            <a:endParaRPr b="1" baseline="30000" i="0" sz="1600" u="none" cap="none" strike="noStrike">
              <a:solidFill>
                <a:srgbClr val="0000FF"/>
              </a:solidFill>
              <a:latin typeface="Book Antiqua"/>
              <a:ea typeface="Book Antiqua"/>
              <a:cs typeface="Book Antiqua"/>
              <a:sym typeface="Book Antiqua"/>
            </a:endParaRPr>
          </a:p>
        </p:txBody>
      </p:sp>
      <p:sp>
        <p:nvSpPr>
          <p:cNvPr id="1750" name="Google Shape;1750;p43"/>
          <p:cNvSpPr txBox="1"/>
          <p:nvPr/>
        </p:nvSpPr>
        <p:spPr>
          <a:xfrm>
            <a:off x="1772987" y="2494369"/>
            <a:ext cx="50366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    </a:t>
            </a:r>
            <a:endParaRPr b="0" i="0" sz="1400" u="none" cap="none" strike="noStrike">
              <a:solidFill>
                <a:srgbClr val="000000"/>
              </a:solidFill>
              <a:latin typeface="Arial"/>
              <a:ea typeface="Arial"/>
              <a:cs typeface="Arial"/>
              <a:sym typeface="Arial"/>
            </a:endParaRPr>
          </a:p>
        </p:txBody>
      </p:sp>
      <p:sp>
        <p:nvSpPr>
          <p:cNvPr id="1751" name="Google Shape;1751;p43"/>
          <p:cNvSpPr txBox="1"/>
          <p:nvPr/>
        </p:nvSpPr>
        <p:spPr>
          <a:xfrm>
            <a:off x="1772987" y="2917736"/>
            <a:ext cx="457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    </a:t>
            </a:r>
            <a:endParaRPr b="0" i="0" sz="1400" u="none" cap="none" strike="noStrike">
              <a:solidFill>
                <a:srgbClr val="000000"/>
              </a:solidFill>
              <a:latin typeface="Arial"/>
              <a:ea typeface="Arial"/>
              <a:cs typeface="Arial"/>
              <a:sym typeface="Arial"/>
            </a:endParaRPr>
          </a:p>
        </p:txBody>
      </p:sp>
      <p:sp>
        <p:nvSpPr>
          <p:cNvPr id="1752" name="Google Shape;1752;p43"/>
          <p:cNvSpPr txBox="1"/>
          <p:nvPr/>
        </p:nvSpPr>
        <p:spPr>
          <a:xfrm>
            <a:off x="1772987" y="3249074"/>
            <a:ext cx="27368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753" name="Google Shape;1753;p43"/>
          <p:cNvSpPr txBox="1"/>
          <p:nvPr/>
        </p:nvSpPr>
        <p:spPr>
          <a:xfrm>
            <a:off x="1772987" y="3570329"/>
            <a:ext cx="31988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    </a:t>
            </a:r>
            <a:endParaRPr b="1" baseline="-25000" i="0" sz="1600" u="none" cap="none" strike="noStrike">
              <a:solidFill>
                <a:srgbClr val="0000FF"/>
              </a:solidFill>
              <a:latin typeface="Book Antiqua"/>
              <a:ea typeface="Book Antiqua"/>
              <a:cs typeface="Book Antiqua"/>
              <a:sym typeface="Book Antiqua"/>
            </a:endParaRPr>
          </a:p>
        </p:txBody>
      </p:sp>
      <p:sp>
        <p:nvSpPr>
          <p:cNvPr id="1754" name="Google Shape;1754;p43"/>
          <p:cNvSpPr txBox="1"/>
          <p:nvPr/>
        </p:nvSpPr>
        <p:spPr>
          <a:xfrm>
            <a:off x="4001072" y="1393705"/>
            <a:ext cx="228600" cy="3354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755" name="Google Shape;1755;p43"/>
          <p:cNvSpPr txBox="1"/>
          <p:nvPr/>
        </p:nvSpPr>
        <p:spPr>
          <a:xfrm>
            <a:off x="4343400" y="1393705"/>
            <a:ext cx="1447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1500 kg</a:t>
            </a:r>
            <a:endParaRPr b="0" i="0" sz="1400" u="none" cap="none" strike="noStrike">
              <a:solidFill>
                <a:srgbClr val="000000"/>
              </a:solidFill>
              <a:latin typeface="Arial"/>
              <a:ea typeface="Arial"/>
              <a:cs typeface="Arial"/>
              <a:sym typeface="Arial"/>
            </a:endParaRPr>
          </a:p>
        </p:txBody>
      </p:sp>
      <p:sp>
        <p:nvSpPr>
          <p:cNvPr id="1756" name="Google Shape;1756;p43"/>
          <p:cNvSpPr txBox="1"/>
          <p:nvPr/>
        </p:nvSpPr>
        <p:spPr>
          <a:xfrm>
            <a:off x="4001072" y="1678473"/>
            <a:ext cx="2286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57" name="Google Shape;1757;p43"/>
          <p:cNvSpPr txBox="1"/>
          <p:nvPr/>
        </p:nvSpPr>
        <p:spPr>
          <a:xfrm>
            <a:off x="4343400" y="1678473"/>
            <a:ext cx="1219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-1.7ms</a:t>
            </a:r>
            <a:r>
              <a:rPr b="1" baseline="30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1758" name="Google Shape;1758;p43"/>
          <p:cNvSpPr txBox="1"/>
          <p:nvPr/>
        </p:nvSpPr>
        <p:spPr>
          <a:xfrm>
            <a:off x="4001072" y="2020332"/>
            <a:ext cx="2286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59" name="Google Shape;1759;p43"/>
          <p:cNvSpPr txBox="1"/>
          <p:nvPr/>
        </p:nvSpPr>
        <p:spPr>
          <a:xfrm>
            <a:off x="4343400" y="2020332"/>
            <a:ext cx="304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60" name="Google Shape;1760;p43"/>
          <p:cNvSpPr txBox="1"/>
          <p:nvPr/>
        </p:nvSpPr>
        <p:spPr>
          <a:xfrm>
            <a:off x="2242251" y="2494369"/>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61" name="Google Shape;1761;p43"/>
          <p:cNvSpPr txBox="1"/>
          <p:nvPr/>
        </p:nvSpPr>
        <p:spPr>
          <a:xfrm>
            <a:off x="2461832" y="2494369"/>
            <a:ext cx="4683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a:t>
            </a:r>
            <a:endParaRPr b="0" i="0" sz="1400" u="none" cap="none" strike="noStrike">
              <a:solidFill>
                <a:srgbClr val="000000"/>
              </a:solidFill>
              <a:latin typeface="Arial"/>
              <a:ea typeface="Arial"/>
              <a:cs typeface="Arial"/>
              <a:sym typeface="Arial"/>
            </a:endParaRPr>
          </a:p>
        </p:txBody>
      </p:sp>
      <p:sp>
        <p:nvSpPr>
          <p:cNvPr id="1762" name="Google Shape;1762;p43"/>
          <p:cNvSpPr txBox="1"/>
          <p:nvPr/>
        </p:nvSpPr>
        <p:spPr>
          <a:xfrm>
            <a:off x="2242251" y="291773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63" name="Google Shape;1763;p43"/>
          <p:cNvSpPr txBox="1"/>
          <p:nvPr/>
        </p:nvSpPr>
        <p:spPr>
          <a:xfrm>
            <a:off x="2461832" y="2917736"/>
            <a:ext cx="5709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ma </a:t>
            </a:r>
            <a:endParaRPr b="0" i="0" sz="1400" u="none" cap="none" strike="noStrike">
              <a:solidFill>
                <a:srgbClr val="000000"/>
              </a:solidFill>
              <a:latin typeface="Arial"/>
              <a:ea typeface="Arial"/>
              <a:cs typeface="Arial"/>
              <a:sym typeface="Arial"/>
            </a:endParaRPr>
          </a:p>
        </p:txBody>
      </p:sp>
      <p:sp>
        <p:nvSpPr>
          <p:cNvPr id="1764" name="Google Shape;1764;p43"/>
          <p:cNvSpPr txBox="1"/>
          <p:nvPr/>
        </p:nvSpPr>
        <p:spPr>
          <a:xfrm>
            <a:off x="2242251" y="3249074"/>
            <a:ext cx="27303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65" name="Google Shape;1765;p43"/>
          <p:cNvSpPr txBox="1"/>
          <p:nvPr/>
        </p:nvSpPr>
        <p:spPr>
          <a:xfrm>
            <a:off x="2242251" y="3570329"/>
            <a:ext cx="274902"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766" name="Google Shape;1766;p43"/>
          <p:cNvSpPr txBox="1"/>
          <p:nvPr/>
        </p:nvSpPr>
        <p:spPr>
          <a:xfrm>
            <a:off x="3000907" y="3249074"/>
            <a:ext cx="3853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grpSp>
        <p:nvGrpSpPr>
          <p:cNvPr id="1767" name="Google Shape;1767;p43"/>
          <p:cNvGrpSpPr/>
          <p:nvPr/>
        </p:nvGrpSpPr>
        <p:grpSpPr>
          <a:xfrm>
            <a:off x="825123" y="105872"/>
            <a:ext cx="6871077" cy="1307424"/>
            <a:chOff x="783846" y="485420"/>
            <a:chExt cx="6871077" cy="1307424"/>
          </a:xfrm>
        </p:grpSpPr>
        <p:sp>
          <p:nvSpPr>
            <p:cNvPr id="1768" name="Google Shape;1768;p43"/>
            <p:cNvSpPr/>
            <p:nvPr/>
          </p:nvSpPr>
          <p:spPr>
            <a:xfrm>
              <a:off x="783846" y="553202"/>
              <a:ext cx="6871077" cy="123964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769" name="Google Shape;1769;p43"/>
            <p:cNvSpPr txBox="1"/>
            <p:nvPr/>
          </p:nvSpPr>
          <p:spPr>
            <a:xfrm>
              <a:off x="1099198" y="485420"/>
              <a:ext cx="6555725"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 Auto Mobile vehicle has mass of 1500kg. What must be the force  between the vehicle and road if the vehicle is to be stopped with a  negative acceleration of 1.7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a:t>
              </a:r>
              <a:endParaRPr b="0" i="0" sz="1400" u="none" cap="none" strike="noStrike">
                <a:solidFill>
                  <a:srgbClr val="000000"/>
                </a:solidFill>
                <a:latin typeface="Arial"/>
                <a:ea typeface="Arial"/>
                <a:cs typeface="Arial"/>
                <a:sym typeface="Arial"/>
              </a:endParaRPr>
            </a:p>
          </p:txBody>
        </p:sp>
      </p:grpSp>
      <p:grpSp>
        <p:nvGrpSpPr>
          <p:cNvPr id="1770" name="Google Shape;1770;p43"/>
          <p:cNvGrpSpPr/>
          <p:nvPr/>
        </p:nvGrpSpPr>
        <p:grpSpPr>
          <a:xfrm>
            <a:off x="388620" y="319786"/>
            <a:ext cx="640080" cy="640080"/>
            <a:chOff x="4953000" y="3718491"/>
            <a:chExt cx="640080" cy="640080"/>
          </a:xfrm>
        </p:grpSpPr>
        <p:sp>
          <p:nvSpPr>
            <p:cNvPr id="1771" name="Google Shape;1771;p43"/>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72" name="Google Shape;1772;p43"/>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8</a:t>
              </a:r>
              <a:endParaRPr b="0" i="0" sz="1400" u="none" cap="none" strike="noStrike">
                <a:solidFill>
                  <a:srgbClr val="000000"/>
                </a:solidFill>
                <a:latin typeface="Arial"/>
                <a:ea typeface="Arial"/>
                <a:cs typeface="Arial"/>
                <a:sym typeface="Arial"/>
              </a:endParaRPr>
            </a:p>
          </p:txBody>
        </p:sp>
      </p:grpSp>
      <p:sp>
        <p:nvSpPr>
          <p:cNvPr id="1773" name="Google Shape;1773;p43"/>
          <p:cNvSpPr txBox="1"/>
          <p:nvPr/>
        </p:nvSpPr>
        <p:spPr>
          <a:xfrm>
            <a:off x="2461832" y="3249074"/>
            <a:ext cx="6422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1500</a:t>
            </a:r>
            <a:endParaRPr b="0" i="0" sz="1400" u="none" cap="none" strike="noStrike">
              <a:solidFill>
                <a:srgbClr val="000000"/>
              </a:solidFill>
              <a:latin typeface="Arial"/>
              <a:ea typeface="Arial"/>
              <a:cs typeface="Arial"/>
              <a:sym typeface="Arial"/>
            </a:endParaRPr>
          </a:p>
        </p:txBody>
      </p:sp>
      <p:sp>
        <p:nvSpPr>
          <p:cNvPr id="1774" name="Google Shape;1774;p43"/>
          <p:cNvSpPr txBox="1"/>
          <p:nvPr/>
        </p:nvSpPr>
        <p:spPr>
          <a:xfrm>
            <a:off x="3198625" y="3249074"/>
            <a:ext cx="63175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-1.7</a:t>
            </a:r>
            <a:endParaRPr b="1" baseline="30000" i="0" sz="1600" u="none" cap="none" strike="noStrike">
              <a:solidFill>
                <a:srgbClr val="0000FF"/>
              </a:solidFill>
              <a:latin typeface="Book Antiqua"/>
              <a:ea typeface="Book Antiqua"/>
              <a:cs typeface="Book Antiqua"/>
              <a:sym typeface="Book Antiqua"/>
            </a:endParaRPr>
          </a:p>
        </p:txBody>
      </p:sp>
      <p:sp>
        <p:nvSpPr>
          <p:cNvPr id="1775" name="Google Shape;1775;p43"/>
          <p:cNvSpPr txBox="1"/>
          <p:nvPr/>
        </p:nvSpPr>
        <p:spPr>
          <a:xfrm>
            <a:off x="2461832" y="3570329"/>
            <a:ext cx="10981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- 2550 N</a:t>
            </a:r>
            <a:endParaRPr b="0" i="0" sz="1400" u="none" cap="none" strike="noStrike">
              <a:solidFill>
                <a:srgbClr val="000000"/>
              </a:solidFill>
              <a:latin typeface="Arial"/>
              <a:ea typeface="Arial"/>
              <a:cs typeface="Arial"/>
              <a:sym typeface="Arial"/>
            </a:endParaRPr>
          </a:p>
        </p:txBody>
      </p:sp>
      <p:sp>
        <p:nvSpPr>
          <p:cNvPr id="1776" name="Google Shape;1776;p43"/>
          <p:cNvSpPr/>
          <p:nvPr/>
        </p:nvSpPr>
        <p:spPr>
          <a:xfrm>
            <a:off x="235097" y="4067742"/>
            <a:ext cx="1131598"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Answer: </a:t>
            </a:r>
            <a:endParaRPr b="1" i="0" sz="1600" u="none" cap="none" strike="noStrike">
              <a:solidFill>
                <a:srgbClr val="C00000"/>
              </a:solidFill>
              <a:latin typeface="Book Antiqua"/>
              <a:ea typeface="Book Antiqua"/>
              <a:cs typeface="Book Antiqua"/>
              <a:sym typeface="Book Antiqua"/>
            </a:endParaRPr>
          </a:p>
        </p:txBody>
      </p:sp>
      <p:sp>
        <p:nvSpPr>
          <p:cNvPr id="1777" name="Google Shape;1777;p43"/>
          <p:cNvSpPr/>
          <p:nvPr/>
        </p:nvSpPr>
        <p:spPr>
          <a:xfrm>
            <a:off x="215829" y="2917736"/>
            <a:ext cx="1219200"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1778" name="Google Shape;1778;p43"/>
          <p:cNvSpPr/>
          <p:nvPr/>
        </p:nvSpPr>
        <p:spPr>
          <a:xfrm>
            <a:off x="223695" y="2494369"/>
            <a:ext cx="1143000"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 </a:t>
            </a:r>
            <a:endParaRPr b="0" i="0" sz="1400" u="none" cap="none" strike="noStrike">
              <a:solidFill>
                <a:srgbClr val="000000"/>
              </a:solidFill>
              <a:latin typeface="Arial"/>
              <a:ea typeface="Arial"/>
              <a:cs typeface="Arial"/>
              <a:sym typeface="Arial"/>
            </a:endParaRPr>
          </a:p>
        </p:txBody>
      </p:sp>
      <p:sp>
        <p:nvSpPr>
          <p:cNvPr id="1779" name="Google Shape;1779;p43"/>
          <p:cNvSpPr/>
          <p:nvPr/>
        </p:nvSpPr>
        <p:spPr>
          <a:xfrm>
            <a:off x="235096" y="2020332"/>
            <a:ext cx="1219200"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1780" name="Google Shape;1780;p43"/>
          <p:cNvSpPr/>
          <p:nvPr/>
        </p:nvSpPr>
        <p:spPr>
          <a:xfrm>
            <a:off x="4634254" y="391188"/>
            <a:ext cx="748934"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1" name="Google Shape;1781;p43"/>
          <p:cNvSpPr/>
          <p:nvPr/>
        </p:nvSpPr>
        <p:spPr>
          <a:xfrm>
            <a:off x="3428076" y="855402"/>
            <a:ext cx="75407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2" name="Google Shape;1782;p43"/>
          <p:cNvSpPr txBox="1"/>
          <p:nvPr/>
        </p:nvSpPr>
        <p:spPr>
          <a:xfrm>
            <a:off x="1143000" y="4056005"/>
            <a:ext cx="3129735" cy="649345"/>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    The Force between the vehicle and the road is -2550 N. </a:t>
            </a:r>
            <a:endParaRPr b="0" i="0" sz="1400" u="none" cap="none" strike="noStrike">
              <a:solidFill>
                <a:srgbClr val="000000"/>
              </a:solidFill>
              <a:latin typeface="Arial"/>
              <a:ea typeface="Arial"/>
              <a:cs typeface="Arial"/>
              <a:sym typeface="Arial"/>
            </a:endParaRPr>
          </a:p>
        </p:txBody>
      </p:sp>
      <p:sp>
        <p:nvSpPr>
          <p:cNvPr id="1783" name="Google Shape;1783;p43"/>
          <p:cNvSpPr/>
          <p:nvPr/>
        </p:nvSpPr>
        <p:spPr>
          <a:xfrm>
            <a:off x="4153472" y="3249074"/>
            <a:ext cx="3122738" cy="947253"/>
          </a:xfrm>
          <a:prstGeom prst="wedgeRoundRectCallout">
            <a:avLst>
              <a:gd fmla="val -55463" name="adj1"/>
              <a:gd fmla="val 53974" name="adj2"/>
              <a:gd fmla="val 16667" name="adj3"/>
            </a:avLst>
          </a:prstGeom>
          <a:solidFill>
            <a:schemeClr val="lt2"/>
          </a:solidFill>
          <a:ln cap="flat" cmpd="sng" w="9525">
            <a:solidFill>
              <a:srgbClr val="12065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The –ve sign shows that the Force is acting in the opposite direction of the motion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500"/>
                                        <p:tgtEl>
                                          <p:spTgt spid="1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6">
                                            <p:txEl>
                                              <p:pRg end="0" st="0"/>
                                            </p:txEl>
                                          </p:spTgt>
                                        </p:tgtEl>
                                        <p:attrNameLst>
                                          <p:attrName>style.visibility</p:attrName>
                                        </p:attrNameLst>
                                      </p:cBhvr>
                                      <p:to>
                                        <p:strVal val="visible"/>
                                      </p:to>
                                    </p:set>
                                    <p:animEffect filter="fade" transition="in">
                                      <p:cBhvr>
                                        <p:cTn dur="500"/>
                                        <p:tgtEl>
                                          <p:spTgt spid="17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0" st="0"/>
                                            </p:txEl>
                                          </p:spTgt>
                                        </p:tgtEl>
                                        <p:attrNameLst>
                                          <p:attrName>style.visibility</p:attrName>
                                        </p:attrNameLst>
                                      </p:cBhvr>
                                      <p:to>
                                        <p:strVal val="visible"/>
                                      </p:to>
                                    </p:set>
                                    <p:animEffect filter="fade" transition="in">
                                      <p:cBhvr>
                                        <p:cTn dur="500"/>
                                        <p:tgtEl>
                                          <p:spTgt spid="17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47">
                                            <p:txEl>
                                              <p:pRg end="0" st="0"/>
                                            </p:txEl>
                                          </p:spTgt>
                                        </p:tgtEl>
                                        <p:attrNameLst>
                                          <p:attrName>style.visibility</p:attrName>
                                        </p:attrNameLst>
                                      </p:cBhvr>
                                      <p:to>
                                        <p:strVal val="visible"/>
                                      </p:to>
                                    </p:set>
                                    <p:animEffect filter="fade" transition="in">
                                      <p:cBhvr>
                                        <p:cTn dur="500"/>
                                        <p:tgtEl>
                                          <p:spTgt spid="17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6">
                                            <p:txEl>
                                              <p:pRg end="0" st="0"/>
                                            </p:txEl>
                                          </p:spTgt>
                                        </p:tgtEl>
                                        <p:attrNameLst>
                                          <p:attrName>style.visibility</p:attrName>
                                        </p:attrNameLst>
                                      </p:cBhvr>
                                      <p:to>
                                        <p:strVal val="visible"/>
                                      </p:to>
                                    </p:set>
                                    <p:animEffect filter="fade" transition="in">
                                      <p:cBhvr>
                                        <p:cTn dur="500"/>
                                        <p:tgtEl>
                                          <p:spTgt spid="17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7">
                                            <p:txEl>
                                              <p:pRg end="0" st="0"/>
                                            </p:txEl>
                                          </p:spTgt>
                                        </p:tgtEl>
                                        <p:attrNameLst>
                                          <p:attrName>style.visibility</p:attrName>
                                        </p:attrNameLst>
                                      </p:cBhvr>
                                      <p:to>
                                        <p:strVal val="visible"/>
                                      </p:to>
                                    </p:set>
                                    <p:animEffect filter="fade" transition="in">
                                      <p:cBhvr>
                                        <p:cTn dur="500"/>
                                        <p:tgtEl>
                                          <p:spTgt spid="17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500"/>
                                        <p:tgtEl>
                                          <p:spTgt spid="1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7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500"/>
                                        <p:tgtEl>
                                          <p:spTgt spid="1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0" st="0"/>
                                            </p:txEl>
                                          </p:spTgt>
                                        </p:tgtEl>
                                        <p:attrNameLst>
                                          <p:attrName>style.visibility</p:attrName>
                                        </p:attrNameLst>
                                      </p:cBhvr>
                                      <p:to>
                                        <p:strVal val="visible"/>
                                      </p:to>
                                    </p:set>
                                    <p:animEffect filter="fade" transition="in">
                                      <p:cBhvr>
                                        <p:cTn dur="500"/>
                                        <p:tgtEl>
                                          <p:spTgt spid="1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500"/>
                                        <p:tgtEl>
                                          <p:spTgt spid="1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500"/>
                                        <p:tgtEl>
                                          <p:spTgt spid="1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500"/>
                                        <p:tgtEl>
                                          <p:spTgt spid="1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0"/>
                                        </p:tgtEl>
                                        <p:attrNameLst>
                                          <p:attrName>style.visibility</p:attrName>
                                        </p:attrNameLst>
                                      </p:cBhvr>
                                      <p:to>
                                        <p:strVal val="visible"/>
                                      </p:to>
                                    </p:set>
                                    <p:animEffect filter="fade" transition="in">
                                      <p:cBhvr>
                                        <p:cTn dur="500"/>
                                        <p:tgtEl>
                                          <p:spTgt spid="1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500"/>
                                        <p:tgtEl>
                                          <p:spTgt spid="1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500"/>
                                        <p:tgtEl>
                                          <p:spTgt spid="1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500"/>
                                        <p:tgtEl>
                                          <p:spTgt spid="1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1">
                                            <p:txEl>
                                              <p:pRg end="0" st="0"/>
                                            </p:txEl>
                                          </p:spTgt>
                                        </p:tgtEl>
                                        <p:attrNameLst>
                                          <p:attrName>style.visibility</p:attrName>
                                        </p:attrNameLst>
                                      </p:cBhvr>
                                      <p:to>
                                        <p:strVal val="visible"/>
                                      </p:to>
                                    </p:set>
                                    <p:animEffect filter="fade" transition="in">
                                      <p:cBhvr>
                                        <p:cTn dur="500"/>
                                        <p:tgtEl>
                                          <p:spTgt spid="17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2"/>
                                        </p:tgtEl>
                                        <p:attrNameLst>
                                          <p:attrName>style.visibility</p:attrName>
                                        </p:attrNameLst>
                                      </p:cBhvr>
                                      <p:to>
                                        <p:strVal val="visible"/>
                                      </p:to>
                                    </p:set>
                                    <p:animEffect filter="fade" transition="in">
                                      <p:cBhvr>
                                        <p:cTn dur="500"/>
                                        <p:tgtEl>
                                          <p:spTgt spid="1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500"/>
                                        <p:tgtEl>
                                          <p:spTgt spid="1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2">
                                            <p:txEl>
                                              <p:pRg end="0" st="0"/>
                                            </p:txEl>
                                          </p:spTgt>
                                        </p:tgtEl>
                                        <p:attrNameLst>
                                          <p:attrName>style.visibility</p:attrName>
                                        </p:attrNameLst>
                                      </p:cBhvr>
                                      <p:to>
                                        <p:strVal val="visible"/>
                                      </p:to>
                                    </p:set>
                                    <p:animEffect filter="fade" transition="in">
                                      <p:cBhvr>
                                        <p:cTn dur="500"/>
                                        <p:tgtEl>
                                          <p:spTgt spid="17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500"/>
                                        <p:tgtEl>
                                          <p:spTgt spid="1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xEl>
                                              <p:pRg end="0" st="0"/>
                                            </p:txEl>
                                          </p:spTgt>
                                        </p:tgtEl>
                                        <p:attrNameLst>
                                          <p:attrName>style.visibility</p:attrName>
                                        </p:attrNameLst>
                                      </p:cBhvr>
                                      <p:to>
                                        <p:strVal val="visible"/>
                                      </p:to>
                                    </p:set>
                                    <p:animEffect filter="fade" transition="in">
                                      <p:cBhvr>
                                        <p:cTn dur="500"/>
                                        <p:tgtEl>
                                          <p:spTgt spid="17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500"/>
                                        <p:tgtEl>
                                          <p:spTgt spid="1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4">
                                            <p:txEl>
                                              <p:pRg end="0" st="0"/>
                                            </p:txEl>
                                          </p:spTgt>
                                        </p:tgtEl>
                                        <p:attrNameLst>
                                          <p:attrName>style.visibility</p:attrName>
                                        </p:attrNameLst>
                                      </p:cBhvr>
                                      <p:to>
                                        <p:strVal val="visible"/>
                                      </p:to>
                                    </p:set>
                                    <p:animEffect filter="fade" transition="in">
                                      <p:cBhvr>
                                        <p:cTn dur="500"/>
                                        <p:tgtEl>
                                          <p:spTgt spid="17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3">
                                            <p:txEl>
                                              <p:pRg end="0" st="0"/>
                                            </p:txEl>
                                          </p:spTgt>
                                        </p:tgtEl>
                                        <p:attrNameLst>
                                          <p:attrName>style.visibility</p:attrName>
                                        </p:attrNameLst>
                                      </p:cBhvr>
                                      <p:to>
                                        <p:strVal val="visible"/>
                                      </p:to>
                                    </p:set>
                                    <p:animEffect filter="fade" transition="in">
                                      <p:cBhvr>
                                        <p:cTn dur="500"/>
                                        <p:tgtEl>
                                          <p:spTgt spid="1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500"/>
                                        <p:tgtEl>
                                          <p:spTgt spid="1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5">
                                            <p:txEl>
                                              <p:pRg end="0" st="0"/>
                                            </p:txEl>
                                          </p:spTgt>
                                        </p:tgtEl>
                                        <p:attrNameLst>
                                          <p:attrName>style.visibility</p:attrName>
                                        </p:attrNameLst>
                                      </p:cBhvr>
                                      <p:to>
                                        <p:strVal val="visible"/>
                                      </p:to>
                                    </p:set>
                                    <p:animEffect filter="fade" transition="in">
                                      <p:cBhvr>
                                        <p:cTn dur="500"/>
                                        <p:tgtEl>
                                          <p:spTgt spid="17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500"/>
                                        <p:tgtEl>
                                          <p:spTgt spid="1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500"/>
                                        <p:tgtEl>
                                          <p:spTgt spid="1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500"/>
                                        <p:tgtEl>
                                          <p:spTgt spid="1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44"/>
          <p:cNvSpPr/>
          <p:nvPr/>
        </p:nvSpPr>
        <p:spPr>
          <a:xfrm>
            <a:off x="92940" y="2038350"/>
            <a:ext cx="1106260"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1790" name="Google Shape;1790;p44"/>
          <p:cNvSpPr/>
          <p:nvPr/>
        </p:nvSpPr>
        <p:spPr>
          <a:xfrm>
            <a:off x="1023800" y="1326053"/>
            <a:ext cx="3561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Calibri"/>
              <a:ea typeface="Calibri"/>
              <a:cs typeface="Calibri"/>
              <a:sym typeface="Calibri"/>
            </a:endParaRPr>
          </a:p>
        </p:txBody>
      </p:sp>
      <p:sp>
        <p:nvSpPr>
          <p:cNvPr id="1791" name="Google Shape;1791;p44"/>
          <p:cNvSpPr/>
          <p:nvPr/>
        </p:nvSpPr>
        <p:spPr>
          <a:xfrm>
            <a:off x="1028700" y="16319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792" name="Google Shape;1792;p44"/>
          <p:cNvSpPr/>
          <p:nvPr/>
        </p:nvSpPr>
        <p:spPr>
          <a:xfrm>
            <a:off x="1556114" y="1674650"/>
            <a:ext cx="5100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N</a:t>
            </a:r>
            <a:endParaRPr b="1" baseline="30000" i="0" sz="1600" u="none" cap="none" strike="noStrike">
              <a:solidFill>
                <a:srgbClr val="0000FF"/>
              </a:solidFill>
              <a:latin typeface="Calibri"/>
              <a:ea typeface="Calibri"/>
              <a:cs typeface="Calibri"/>
              <a:sym typeface="Calibri"/>
            </a:endParaRPr>
          </a:p>
        </p:txBody>
      </p:sp>
      <p:sp>
        <p:nvSpPr>
          <p:cNvPr id="1793" name="Google Shape;1793;p44"/>
          <p:cNvSpPr/>
          <p:nvPr/>
        </p:nvSpPr>
        <p:spPr>
          <a:xfrm>
            <a:off x="1246414" y="16408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794" name="Google Shape;1794;p44"/>
          <p:cNvSpPr/>
          <p:nvPr/>
        </p:nvSpPr>
        <p:spPr>
          <a:xfrm>
            <a:off x="1029665" y="2038350"/>
            <a:ext cx="213712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Total acceleration (a)</a:t>
            </a:r>
            <a:endParaRPr b="1" i="0" sz="1600" u="none" cap="none" strike="noStrike">
              <a:solidFill>
                <a:srgbClr val="0000FF"/>
              </a:solidFill>
              <a:latin typeface="Calibri"/>
              <a:ea typeface="Calibri"/>
              <a:cs typeface="Calibri"/>
              <a:sym typeface="Calibri"/>
            </a:endParaRPr>
          </a:p>
        </p:txBody>
      </p:sp>
      <p:sp>
        <p:nvSpPr>
          <p:cNvPr id="1795" name="Google Shape;1795;p44"/>
          <p:cNvSpPr/>
          <p:nvPr/>
        </p:nvSpPr>
        <p:spPr>
          <a:xfrm>
            <a:off x="3229162" y="2038604"/>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Calibri"/>
              <a:ea typeface="Calibri"/>
              <a:cs typeface="Calibri"/>
              <a:sym typeface="Calibri"/>
            </a:endParaRPr>
          </a:p>
        </p:txBody>
      </p:sp>
      <p:sp>
        <p:nvSpPr>
          <p:cNvPr id="1796" name="Google Shape;1796;p44"/>
          <p:cNvSpPr/>
          <p:nvPr/>
        </p:nvSpPr>
        <p:spPr>
          <a:xfrm>
            <a:off x="2999979" y="20472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797" name="Google Shape;1797;p44"/>
          <p:cNvSpPr/>
          <p:nvPr/>
        </p:nvSpPr>
        <p:spPr>
          <a:xfrm>
            <a:off x="92940" y="1326053"/>
            <a:ext cx="953465"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1798" name="Google Shape;1798;p44"/>
          <p:cNvSpPr/>
          <p:nvPr/>
        </p:nvSpPr>
        <p:spPr>
          <a:xfrm>
            <a:off x="92940" y="2571750"/>
            <a:ext cx="1202563"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a:t>
            </a:r>
            <a:endParaRPr b="1" i="0" sz="1600" u="none" cap="none" strike="noStrike">
              <a:solidFill>
                <a:srgbClr val="C00000"/>
              </a:solidFill>
              <a:latin typeface="Book Antiqua"/>
              <a:ea typeface="Book Antiqua"/>
              <a:cs typeface="Book Antiqua"/>
              <a:sym typeface="Book Antiqua"/>
            </a:endParaRPr>
          </a:p>
        </p:txBody>
      </p:sp>
      <p:sp>
        <p:nvSpPr>
          <p:cNvPr id="1799" name="Google Shape;1799;p44"/>
          <p:cNvSpPr/>
          <p:nvPr/>
        </p:nvSpPr>
        <p:spPr>
          <a:xfrm>
            <a:off x="92940" y="3105150"/>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1800" name="Google Shape;1800;p44"/>
          <p:cNvSpPr/>
          <p:nvPr/>
        </p:nvSpPr>
        <p:spPr>
          <a:xfrm>
            <a:off x="1601011" y="25717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a:t>
            </a:r>
            <a:endParaRPr b="1" i="0" sz="1600" u="none" cap="none" strike="noStrike">
              <a:solidFill>
                <a:srgbClr val="C00000"/>
              </a:solidFill>
              <a:latin typeface="Calibri"/>
              <a:ea typeface="Calibri"/>
              <a:cs typeface="Calibri"/>
              <a:sym typeface="Calibri"/>
            </a:endParaRPr>
          </a:p>
        </p:txBody>
      </p:sp>
      <p:sp>
        <p:nvSpPr>
          <p:cNvPr id="1801" name="Google Shape;1801;p44"/>
          <p:cNvSpPr/>
          <p:nvPr/>
        </p:nvSpPr>
        <p:spPr>
          <a:xfrm>
            <a:off x="2095865" y="2571750"/>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a:t>
            </a:r>
            <a:endParaRPr b="1" baseline="30000" i="0" sz="1600" u="none" cap="none" strike="noStrike">
              <a:solidFill>
                <a:srgbClr val="C00000"/>
              </a:solidFill>
              <a:latin typeface="Calibri"/>
              <a:ea typeface="Calibri"/>
              <a:cs typeface="Calibri"/>
              <a:sym typeface="Calibri"/>
            </a:endParaRPr>
          </a:p>
        </p:txBody>
      </p:sp>
      <p:sp>
        <p:nvSpPr>
          <p:cNvPr id="1802" name="Google Shape;1802;p44"/>
          <p:cNvSpPr/>
          <p:nvPr/>
        </p:nvSpPr>
        <p:spPr>
          <a:xfrm>
            <a:off x="1823338" y="25717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Calibri"/>
              <a:ea typeface="Calibri"/>
              <a:cs typeface="Calibri"/>
              <a:sym typeface="Calibri"/>
            </a:endParaRPr>
          </a:p>
        </p:txBody>
      </p:sp>
      <p:sp>
        <p:nvSpPr>
          <p:cNvPr id="1803" name="Google Shape;1803;p44"/>
          <p:cNvSpPr/>
          <p:nvPr/>
        </p:nvSpPr>
        <p:spPr>
          <a:xfrm>
            <a:off x="1155700" y="2571750"/>
            <a:ext cx="3914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(i)</a:t>
            </a:r>
            <a:endParaRPr b="1" i="0" sz="1600" u="none" cap="none" strike="noStrike">
              <a:solidFill>
                <a:srgbClr val="C00000"/>
              </a:solidFill>
              <a:latin typeface="Calibri"/>
              <a:ea typeface="Calibri"/>
              <a:cs typeface="Calibri"/>
              <a:sym typeface="Calibri"/>
            </a:endParaRPr>
          </a:p>
        </p:txBody>
      </p:sp>
      <p:sp>
        <p:nvSpPr>
          <p:cNvPr id="1804" name="Google Shape;1804;p44"/>
          <p:cNvSpPr/>
          <p:nvPr/>
        </p:nvSpPr>
        <p:spPr>
          <a:xfrm>
            <a:off x="1409700" y="132605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05" name="Google Shape;1805;p44"/>
          <p:cNvSpPr/>
          <p:nvPr/>
        </p:nvSpPr>
        <p:spPr>
          <a:xfrm>
            <a:off x="1664971" y="1326053"/>
            <a:ext cx="8290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Calibri"/>
              <a:ea typeface="Calibri"/>
              <a:cs typeface="Calibri"/>
              <a:sym typeface="Calibri"/>
            </a:endParaRPr>
          </a:p>
        </p:txBody>
      </p:sp>
      <p:sp>
        <p:nvSpPr>
          <p:cNvPr id="1806" name="Google Shape;1806;p44"/>
          <p:cNvSpPr/>
          <p:nvPr/>
        </p:nvSpPr>
        <p:spPr>
          <a:xfrm>
            <a:off x="2583242" y="1326053"/>
            <a:ext cx="3561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Calibri"/>
              <a:ea typeface="Calibri"/>
              <a:cs typeface="Calibri"/>
              <a:sym typeface="Calibri"/>
            </a:endParaRPr>
          </a:p>
        </p:txBody>
      </p:sp>
      <p:sp>
        <p:nvSpPr>
          <p:cNvPr id="1807" name="Google Shape;1807;p44"/>
          <p:cNvSpPr/>
          <p:nvPr/>
        </p:nvSpPr>
        <p:spPr>
          <a:xfrm>
            <a:off x="2969142" y="132605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08" name="Google Shape;1808;p44"/>
          <p:cNvSpPr/>
          <p:nvPr/>
        </p:nvSpPr>
        <p:spPr>
          <a:xfrm>
            <a:off x="3224413" y="1326053"/>
            <a:ext cx="8290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Calibri"/>
              <a:ea typeface="Calibri"/>
              <a:cs typeface="Calibri"/>
              <a:sym typeface="Calibri"/>
            </a:endParaRPr>
          </a:p>
        </p:txBody>
      </p:sp>
      <p:sp>
        <p:nvSpPr>
          <p:cNvPr id="1809" name="Google Shape;1809;p44"/>
          <p:cNvSpPr/>
          <p:nvPr/>
        </p:nvSpPr>
        <p:spPr>
          <a:xfrm>
            <a:off x="1181911" y="31051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10" name="Google Shape;1810;p44"/>
          <p:cNvSpPr/>
          <p:nvPr/>
        </p:nvSpPr>
        <p:spPr>
          <a:xfrm>
            <a:off x="1676765" y="3105150"/>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a:t>
            </a:r>
            <a:endParaRPr b="1" baseline="30000" i="0" sz="1600" u="none" cap="none" strike="noStrike">
              <a:solidFill>
                <a:srgbClr val="0000FF"/>
              </a:solidFill>
              <a:latin typeface="Calibri"/>
              <a:ea typeface="Calibri"/>
              <a:cs typeface="Calibri"/>
              <a:sym typeface="Calibri"/>
            </a:endParaRPr>
          </a:p>
        </p:txBody>
      </p:sp>
      <p:sp>
        <p:nvSpPr>
          <p:cNvPr id="1811" name="Google Shape;1811;p44"/>
          <p:cNvSpPr/>
          <p:nvPr/>
        </p:nvSpPr>
        <p:spPr>
          <a:xfrm>
            <a:off x="1404238" y="31051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12" name="Google Shape;1812;p44"/>
          <p:cNvSpPr/>
          <p:nvPr/>
        </p:nvSpPr>
        <p:spPr>
          <a:xfrm>
            <a:off x="1181911" y="3473958"/>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13" name="Google Shape;1813;p44"/>
          <p:cNvSpPr/>
          <p:nvPr/>
        </p:nvSpPr>
        <p:spPr>
          <a:xfrm>
            <a:off x="1676765" y="3474212"/>
            <a:ext cx="8226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 a</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Calibri"/>
              <a:ea typeface="Calibri"/>
              <a:cs typeface="Calibri"/>
              <a:sym typeface="Calibri"/>
            </a:endParaRPr>
          </a:p>
        </p:txBody>
      </p:sp>
      <p:sp>
        <p:nvSpPr>
          <p:cNvPr id="1814" name="Google Shape;1814;p44"/>
          <p:cNvSpPr/>
          <p:nvPr/>
        </p:nvSpPr>
        <p:spPr>
          <a:xfrm>
            <a:off x="1404238" y="3482904"/>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15" name="Google Shape;1815;p44"/>
          <p:cNvSpPr/>
          <p:nvPr/>
        </p:nvSpPr>
        <p:spPr>
          <a:xfrm>
            <a:off x="1404238" y="397875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16" name="Google Shape;1816;p44"/>
          <p:cNvSpPr/>
          <p:nvPr/>
        </p:nvSpPr>
        <p:spPr>
          <a:xfrm>
            <a:off x="1974355" y="3820128"/>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17" name="Google Shape;1817;p44"/>
          <p:cNvSpPr/>
          <p:nvPr/>
        </p:nvSpPr>
        <p:spPr>
          <a:xfrm>
            <a:off x="1817862" y="4142039"/>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Calibri"/>
              <a:ea typeface="Calibri"/>
              <a:cs typeface="Calibri"/>
              <a:sym typeface="Calibri"/>
            </a:endParaRPr>
          </a:p>
        </p:txBody>
      </p:sp>
      <p:cxnSp>
        <p:nvCxnSpPr>
          <p:cNvPr id="1818" name="Google Shape;1818;p44"/>
          <p:cNvCxnSpPr/>
          <p:nvPr/>
        </p:nvCxnSpPr>
        <p:spPr>
          <a:xfrm>
            <a:off x="1870980" y="4142039"/>
            <a:ext cx="505231" cy="0"/>
          </a:xfrm>
          <a:prstGeom prst="straightConnector1">
            <a:avLst/>
          </a:prstGeom>
          <a:noFill/>
          <a:ln cap="flat" cmpd="sng" w="9525">
            <a:solidFill>
              <a:srgbClr val="4A7DBA"/>
            </a:solidFill>
            <a:prstDash val="solid"/>
            <a:round/>
            <a:headEnd len="sm" w="sm" type="none"/>
            <a:tailEnd len="sm" w="sm" type="none"/>
          </a:ln>
        </p:spPr>
      </p:cxnSp>
      <p:sp>
        <p:nvSpPr>
          <p:cNvPr id="1819" name="Google Shape;1819;p44"/>
          <p:cNvSpPr/>
          <p:nvPr/>
        </p:nvSpPr>
        <p:spPr>
          <a:xfrm>
            <a:off x="1010391" y="3947193"/>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Calibri"/>
              <a:ea typeface="Calibri"/>
              <a:cs typeface="Calibri"/>
              <a:sym typeface="Calibri"/>
            </a:endParaRPr>
          </a:p>
        </p:txBody>
      </p:sp>
      <p:sp>
        <p:nvSpPr>
          <p:cNvPr id="1820" name="Google Shape;1820;p44"/>
          <p:cNvSpPr/>
          <p:nvPr/>
        </p:nvSpPr>
        <p:spPr>
          <a:xfrm>
            <a:off x="1404238" y="4572318"/>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21" name="Google Shape;1821;p44"/>
          <p:cNvSpPr/>
          <p:nvPr/>
        </p:nvSpPr>
        <p:spPr>
          <a:xfrm>
            <a:off x="1879846" y="4413693"/>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Calibri"/>
              <a:ea typeface="Calibri"/>
              <a:cs typeface="Calibri"/>
              <a:sym typeface="Calibri"/>
            </a:endParaRPr>
          </a:p>
        </p:txBody>
      </p:sp>
      <p:sp>
        <p:nvSpPr>
          <p:cNvPr id="1822" name="Google Shape;1822;p44"/>
          <p:cNvSpPr/>
          <p:nvPr/>
        </p:nvSpPr>
        <p:spPr>
          <a:xfrm>
            <a:off x="1723353" y="4735604"/>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a:t>
            </a:r>
            <a:endParaRPr b="1" i="0" sz="1600" u="none" cap="none" strike="noStrike">
              <a:solidFill>
                <a:srgbClr val="0000FF"/>
              </a:solidFill>
              <a:latin typeface="Calibri"/>
              <a:ea typeface="Calibri"/>
              <a:cs typeface="Calibri"/>
              <a:sym typeface="Calibri"/>
            </a:endParaRPr>
          </a:p>
        </p:txBody>
      </p:sp>
      <p:cxnSp>
        <p:nvCxnSpPr>
          <p:cNvPr id="1823" name="Google Shape;1823;p44"/>
          <p:cNvCxnSpPr/>
          <p:nvPr/>
        </p:nvCxnSpPr>
        <p:spPr>
          <a:xfrm>
            <a:off x="1781448" y="4735604"/>
            <a:ext cx="495276" cy="0"/>
          </a:xfrm>
          <a:prstGeom prst="straightConnector1">
            <a:avLst/>
          </a:prstGeom>
          <a:noFill/>
          <a:ln cap="flat" cmpd="sng" w="9525">
            <a:solidFill>
              <a:srgbClr val="4A7DBA"/>
            </a:solidFill>
            <a:prstDash val="solid"/>
            <a:round/>
            <a:headEnd len="sm" w="sm" type="none"/>
            <a:tailEnd len="sm" w="sm" type="none"/>
          </a:ln>
        </p:spPr>
      </p:cxnSp>
      <p:sp>
        <p:nvSpPr>
          <p:cNvPr id="1824" name="Google Shape;1824;p44"/>
          <p:cNvSpPr/>
          <p:nvPr/>
        </p:nvSpPr>
        <p:spPr>
          <a:xfrm>
            <a:off x="1010391" y="4540758"/>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Calibri"/>
              <a:ea typeface="Calibri"/>
              <a:cs typeface="Calibri"/>
              <a:sym typeface="Calibri"/>
            </a:endParaRPr>
          </a:p>
        </p:txBody>
      </p:sp>
      <p:sp>
        <p:nvSpPr>
          <p:cNvPr id="1825" name="Google Shape;1825;p44"/>
          <p:cNvSpPr/>
          <p:nvPr/>
        </p:nvSpPr>
        <p:spPr>
          <a:xfrm>
            <a:off x="2697352" y="4404549"/>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Calibri"/>
              <a:ea typeface="Calibri"/>
              <a:cs typeface="Calibri"/>
              <a:sym typeface="Calibri"/>
            </a:endParaRPr>
          </a:p>
        </p:txBody>
      </p:sp>
      <p:sp>
        <p:nvSpPr>
          <p:cNvPr id="1826" name="Google Shape;1826;p44"/>
          <p:cNvSpPr/>
          <p:nvPr/>
        </p:nvSpPr>
        <p:spPr>
          <a:xfrm>
            <a:off x="2663580" y="4673272"/>
            <a:ext cx="402601" cy="33520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Calibri"/>
              <a:ea typeface="Calibri"/>
              <a:cs typeface="Calibri"/>
              <a:sym typeface="Calibri"/>
            </a:endParaRPr>
          </a:p>
        </p:txBody>
      </p:sp>
      <p:cxnSp>
        <p:nvCxnSpPr>
          <p:cNvPr id="1827" name="Google Shape;1827;p44"/>
          <p:cNvCxnSpPr/>
          <p:nvPr/>
        </p:nvCxnSpPr>
        <p:spPr>
          <a:xfrm>
            <a:off x="2590329" y="4726460"/>
            <a:ext cx="475950" cy="0"/>
          </a:xfrm>
          <a:prstGeom prst="straightConnector1">
            <a:avLst/>
          </a:prstGeom>
          <a:noFill/>
          <a:ln cap="flat" cmpd="sng" w="9525">
            <a:solidFill>
              <a:srgbClr val="4A7DBA"/>
            </a:solidFill>
            <a:prstDash val="solid"/>
            <a:round/>
            <a:headEnd len="sm" w="sm" type="none"/>
            <a:tailEnd len="sm" w="sm" type="none"/>
          </a:ln>
        </p:spPr>
      </p:cxnSp>
      <p:sp>
        <p:nvSpPr>
          <p:cNvPr id="1828" name="Google Shape;1828;p44"/>
          <p:cNvSpPr/>
          <p:nvPr/>
        </p:nvSpPr>
        <p:spPr>
          <a:xfrm>
            <a:off x="3087006" y="455679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29" name="Google Shape;1829;p44"/>
          <p:cNvSpPr/>
          <p:nvPr/>
        </p:nvSpPr>
        <p:spPr>
          <a:xfrm>
            <a:off x="3358606" y="4532339"/>
            <a:ext cx="6799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0.5kg</a:t>
            </a:r>
            <a:endParaRPr b="1" i="0" sz="1600" u="none" cap="none" strike="noStrike">
              <a:solidFill>
                <a:srgbClr val="0000FF"/>
              </a:solidFill>
              <a:latin typeface="Calibri"/>
              <a:ea typeface="Calibri"/>
              <a:cs typeface="Calibri"/>
              <a:sym typeface="Calibri"/>
            </a:endParaRPr>
          </a:p>
        </p:txBody>
      </p:sp>
      <p:sp>
        <p:nvSpPr>
          <p:cNvPr id="1830" name="Google Shape;1830;p44"/>
          <p:cNvSpPr/>
          <p:nvPr/>
        </p:nvSpPr>
        <p:spPr>
          <a:xfrm>
            <a:off x="4685323" y="13098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0" i="0" sz="1600" u="none" cap="none" strike="noStrike">
              <a:solidFill>
                <a:srgbClr val="0000FF"/>
              </a:solidFill>
              <a:latin typeface="Calibri"/>
              <a:ea typeface="Calibri"/>
              <a:cs typeface="Calibri"/>
              <a:sym typeface="Calibri"/>
            </a:endParaRPr>
          </a:p>
        </p:txBody>
      </p:sp>
      <p:sp>
        <p:nvSpPr>
          <p:cNvPr id="1831" name="Google Shape;1831;p44"/>
          <p:cNvSpPr/>
          <p:nvPr/>
        </p:nvSpPr>
        <p:spPr>
          <a:xfrm>
            <a:off x="5053613" y="1310104"/>
            <a:ext cx="8226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a</a:t>
            </a:r>
            <a:r>
              <a:rPr b="1" baseline="-25000" i="0" lang="en-US" sz="1600" u="none" cap="none" strike="noStrike">
                <a:solidFill>
                  <a:srgbClr val="0000FF"/>
                </a:solidFill>
                <a:latin typeface="Book Antiqua"/>
                <a:ea typeface="Book Antiqua"/>
                <a:cs typeface="Book Antiqua"/>
                <a:sym typeface="Book Antiqua"/>
              </a:rPr>
              <a:t>2</a:t>
            </a:r>
            <a:endParaRPr b="0" baseline="-25000" i="0" sz="1600" u="none" cap="none" strike="noStrike">
              <a:solidFill>
                <a:srgbClr val="0000FF"/>
              </a:solidFill>
              <a:latin typeface="Calibri"/>
              <a:ea typeface="Calibri"/>
              <a:cs typeface="Calibri"/>
              <a:sym typeface="Calibri"/>
            </a:endParaRPr>
          </a:p>
        </p:txBody>
      </p:sp>
      <p:sp>
        <p:nvSpPr>
          <p:cNvPr id="1832" name="Google Shape;1832;p44"/>
          <p:cNvSpPr/>
          <p:nvPr/>
        </p:nvSpPr>
        <p:spPr>
          <a:xfrm>
            <a:off x="4824430" y="13187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600" u="none" cap="none" strike="noStrike">
              <a:solidFill>
                <a:srgbClr val="0000FF"/>
              </a:solidFill>
              <a:latin typeface="Calibri"/>
              <a:ea typeface="Calibri"/>
              <a:cs typeface="Calibri"/>
              <a:sym typeface="Calibri"/>
            </a:endParaRPr>
          </a:p>
        </p:txBody>
      </p:sp>
      <p:sp>
        <p:nvSpPr>
          <p:cNvPr id="1833" name="Google Shape;1833;p44"/>
          <p:cNvSpPr/>
          <p:nvPr/>
        </p:nvSpPr>
        <p:spPr>
          <a:xfrm>
            <a:off x="4861930" y="179057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34" name="Google Shape;1834;p44"/>
          <p:cNvSpPr/>
          <p:nvPr/>
        </p:nvSpPr>
        <p:spPr>
          <a:xfrm>
            <a:off x="5410690" y="16319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35" name="Google Shape;1835;p44"/>
          <p:cNvSpPr/>
          <p:nvPr/>
        </p:nvSpPr>
        <p:spPr>
          <a:xfrm>
            <a:off x="5254197" y="1953861"/>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Calibri"/>
              <a:ea typeface="Calibri"/>
              <a:cs typeface="Calibri"/>
              <a:sym typeface="Calibri"/>
            </a:endParaRPr>
          </a:p>
        </p:txBody>
      </p:sp>
      <p:cxnSp>
        <p:nvCxnSpPr>
          <p:cNvPr id="1836" name="Google Shape;1836;p44"/>
          <p:cNvCxnSpPr/>
          <p:nvPr/>
        </p:nvCxnSpPr>
        <p:spPr>
          <a:xfrm>
            <a:off x="5358990" y="1953861"/>
            <a:ext cx="401880" cy="0"/>
          </a:xfrm>
          <a:prstGeom prst="straightConnector1">
            <a:avLst/>
          </a:prstGeom>
          <a:noFill/>
          <a:ln cap="flat" cmpd="sng" w="9525">
            <a:solidFill>
              <a:srgbClr val="0000FF"/>
            </a:solidFill>
            <a:prstDash val="solid"/>
            <a:round/>
            <a:headEnd len="sm" w="sm" type="none"/>
            <a:tailEnd len="sm" w="sm" type="none"/>
          </a:ln>
        </p:spPr>
      </p:cxnSp>
      <p:sp>
        <p:nvSpPr>
          <p:cNvPr id="1837" name="Google Shape;1837;p44"/>
          <p:cNvSpPr/>
          <p:nvPr/>
        </p:nvSpPr>
        <p:spPr>
          <a:xfrm>
            <a:off x="4547465" y="1759015"/>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Calibri"/>
              <a:ea typeface="Calibri"/>
              <a:cs typeface="Calibri"/>
              <a:sym typeface="Calibri"/>
            </a:endParaRPr>
          </a:p>
        </p:txBody>
      </p:sp>
      <p:sp>
        <p:nvSpPr>
          <p:cNvPr id="1838" name="Google Shape;1838;p44"/>
          <p:cNvSpPr/>
          <p:nvPr/>
        </p:nvSpPr>
        <p:spPr>
          <a:xfrm>
            <a:off x="4861930" y="24407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39" name="Google Shape;1839;p44"/>
          <p:cNvSpPr/>
          <p:nvPr/>
        </p:nvSpPr>
        <p:spPr>
          <a:xfrm>
            <a:off x="5236954" y="2282125"/>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Calibri"/>
              <a:ea typeface="Calibri"/>
              <a:cs typeface="Calibri"/>
              <a:sym typeface="Calibri"/>
            </a:endParaRPr>
          </a:p>
        </p:txBody>
      </p:sp>
      <p:sp>
        <p:nvSpPr>
          <p:cNvPr id="1840" name="Google Shape;1840;p44"/>
          <p:cNvSpPr/>
          <p:nvPr/>
        </p:nvSpPr>
        <p:spPr>
          <a:xfrm>
            <a:off x="5080461" y="2567460"/>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a:t>
            </a:r>
            <a:endParaRPr b="1" i="0" sz="1600" u="none" cap="none" strike="noStrike">
              <a:solidFill>
                <a:srgbClr val="0000FF"/>
              </a:solidFill>
              <a:latin typeface="Calibri"/>
              <a:ea typeface="Calibri"/>
              <a:cs typeface="Calibri"/>
              <a:sym typeface="Calibri"/>
            </a:endParaRPr>
          </a:p>
        </p:txBody>
      </p:sp>
      <p:cxnSp>
        <p:nvCxnSpPr>
          <p:cNvPr id="1841" name="Google Shape;1841;p44"/>
          <p:cNvCxnSpPr/>
          <p:nvPr/>
        </p:nvCxnSpPr>
        <p:spPr>
          <a:xfrm>
            <a:off x="5174048" y="2604036"/>
            <a:ext cx="439532" cy="0"/>
          </a:xfrm>
          <a:prstGeom prst="straightConnector1">
            <a:avLst/>
          </a:prstGeom>
          <a:noFill/>
          <a:ln cap="flat" cmpd="sng" w="9525">
            <a:solidFill>
              <a:srgbClr val="0000FF"/>
            </a:solidFill>
            <a:prstDash val="solid"/>
            <a:round/>
            <a:headEnd len="sm" w="sm" type="none"/>
            <a:tailEnd len="sm" w="sm" type="none"/>
          </a:ln>
        </p:spPr>
      </p:cxnSp>
      <p:sp>
        <p:nvSpPr>
          <p:cNvPr id="1842" name="Google Shape;1842;p44"/>
          <p:cNvSpPr/>
          <p:nvPr/>
        </p:nvSpPr>
        <p:spPr>
          <a:xfrm>
            <a:off x="4547465" y="2409190"/>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Calibri"/>
              <a:ea typeface="Calibri"/>
              <a:cs typeface="Calibri"/>
              <a:sym typeface="Calibri"/>
            </a:endParaRPr>
          </a:p>
        </p:txBody>
      </p:sp>
      <p:sp>
        <p:nvSpPr>
          <p:cNvPr id="1843" name="Google Shape;1843;p44"/>
          <p:cNvSpPr/>
          <p:nvPr/>
        </p:nvSpPr>
        <p:spPr>
          <a:xfrm>
            <a:off x="2316152" y="456253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44" name="Google Shape;1844;p44"/>
          <p:cNvSpPr/>
          <p:nvPr/>
        </p:nvSpPr>
        <p:spPr>
          <a:xfrm>
            <a:off x="5617834" y="241541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45" name="Google Shape;1845;p44"/>
          <p:cNvSpPr/>
          <p:nvPr/>
        </p:nvSpPr>
        <p:spPr>
          <a:xfrm>
            <a:off x="6020290" y="225679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Calibri"/>
              <a:ea typeface="Calibri"/>
              <a:cs typeface="Calibri"/>
              <a:sym typeface="Calibri"/>
            </a:endParaRPr>
          </a:p>
        </p:txBody>
      </p:sp>
      <p:sp>
        <p:nvSpPr>
          <p:cNvPr id="1846" name="Google Shape;1846;p44"/>
          <p:cNvSpPr/>
          <p:nvPr/>
        </p:nvSpPr>
        <p:spPr>
          <a:xfrm>
            <a:off x="5863797" y="2523837"/>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Calibri"/>
              <a:ea typeface="Calibri"/>
              <a:cs typeface="Calibri"/>
              <a:sym typeface="Calibri"/>
            </a:endParaRPr>
          </a:p>
        </p:txBody>
      </p:sp>
      <p:cxnSp>
        <p:nvCxnSpPr>
          <p:cNvPr id="1847" name="Google Shape;1847;p44"/>
          <p:cNvCxnSpPr/>
          <p:nvPr/>
        </p:nvCxnSpPr>
        <p:spPr>
          <a:xfrm>
            <a:off x="6003204" y="2578701"/>
            <a:ext cx="332652" cy="0"/>
          </a:xfrm>
          <a:prstGeom prst="straightConnector1">
            <a:avLst/>
          </a:prstGeom>
          <a:noFill/>
          <a:ln cap="flat" cmpd="sng" w="9525">
            <a:solidFill>
              <a:srgbClr val="0000FF"/>
            </a:solidFill>
            <a:prstDash val="solid"/>
            <a:round/>
            <a:headEnd len="sm" w="sm" type="none"/>
            <a:tailEnd len="sm" w="sm" type="none"/>
          </a:ln>
        </p:spPr>
      </p:cxnSp>
      <p:sp>
        <p:nvSpPr>
          <p:cNvPr id="1848" name="Google Shape;1848;p44"/>
          <p:cNvSpPr/>
          <p:nvPr/>
        </p:nvSpPr>
        <p:spPr>
          <a:xfrm>
            <a:off x="6356276" y="241541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49" name="Google Shape;1849;p44"/>
          <p:cNvSpPr/>
          <p:nvPr/>
        </p:nvSpPr>
        <p:spPr>
          <a:xfrm>
            <a:off x="6548137" y="2397696"/>
            <a:ext cx="782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0.25kg</a:t>
            </a:r>
            <a:endParaRPr b="1" i="0" sz="1600" u="none" cap="none" strike="noStrike">
              <a:solidFill>
                <a:srgbClr val="0000FF"/>
              </a:solidFill>
              <a:latin typeface="Calibri"/>
              <a:ea typeface="Calibri"/>
              <a:cs typeface="Calibri"/>
              <a:sym typeface="Calibri"/>
            </a:endParaRPr>
          </a:p>
        </p:txBody>
      </p:sp>
      <p:sp>
        <p:nvSpPr>
          <p:cNvPr id="1850" name="Google Shape;1850;p44"/>
          <p:cNvSpPr/>
          <p:nvPr/>
        </p:nvSpPr>
        <p:spPr>
          <a:xfrm>
            <a:off x="4557981" y="3018790"/>
            <a:ext cx="1217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Total Mass</a:t>
            </a:r>
            <a:endParaRPr b="1" i="0" sz="1600" u="none" cap="none" strike="noStrike">
              <a:solidFill>
                <a:srgbClr val="0000FF"/>
              </a:solidFill>
              <a:latin typeface="Calibri"/>
              <a:ea typeface="Calibri"/>
              <a:cs typeface="Calibri"/>
              <a:sym typeface="Calibri"/>
            </a:endParaRPr>
          </a:p>
        </p:txBody>
      </p:sp>
      <p:sp>
        <p:nvSpPr>
          <p:cNvPr id="1851" name="Google Shape;1851;p44"/>
          <p:cNvSpPr/>
          <p:nvPr/>
        </p:nvSpPr>
        <p:spPr>
          <a:xfrm>
            <a:off x="5756795" y="3002167"/>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52" name="Google Shape;1852;p44"/>
          <p:cNvSpPr/>
          <p:nvPr/>
        </p:nvSpPr>
        <p:spPr>
          <a:xfrm>
            <a:off x="5993383" y="3018790"/>
            <a:ext cx="10278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0.5 + 0.25</a:t>
            </a:r>
            <a:endParaRPr b="1" i="0" sz="1600" u="none" cap="none" strike="noStrike">
              <a:solidFill>
                <a:srgbClr val="0000FF"/>
              </a:solidFill>
              <a:latin typeface="Calibri"/>
              <a:ea typeface="Calibri"/>
              <a:cs typeface="Calibri"/>
              <a:sym typeface="Calibri"/>
            </a:endParaRPr>
          </a:p>
        </p:txBody>
      </p:sp>
      <p:sp>
        <p:nvSpPr>
          <p:cNvPr id="1853" name="Google Shape;1853;p44"/>
          <p:cNvSpPr/>
          <p:nvPr/>
        </p:nvSpPr>
        <p:spPr>
          <a:xfrm>
            <a:off x="7005500" y="2989362"/>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54" name="Google Shape;1854;p44"/>
          <p:cNvSpPr/>
          <p:nvPr/>
        </p:nvSpPr>
        <p:spPr>
          <a:xfrm>
            <a:off x="7190653" y="2975505"/>
            <a:ext cx="782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0.75kg</a:t>
            </a:r>
            <a:endParaRPr b="1" i="0" sz="1600" u="none" cap="none" strike="noStrike">
              <a:solidFill>
                <a:srgbClr val="0000FF"/>
              </a:solidFill>
              <a:latin typeface="Calibri"/>
              <a:ea typeface="Calibri"/>
              <a:cs typeface="Calibri"/>
              <a:sym typeface="Calibri"/>
            </a:endParaRPr>
          </a:p>
        </p:txBody>
      </p:sp>
      <p:sp>
        <p:nvSpPr>
          <p:cNvPr id="1855" name="Google Shape;1855;p44"/>
          <p:cNvSpPr/>
          <p:nvPr/>
        </p:nvSpPr>
        <p:spPr>
          <a:xfrm>
            <a:off x="5476501" y="3468923"/>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56" name="Google Shape;1856;p44"/>
          <p:cNvSpPr/>
          <p:nvPr/>
        </p:nvSpPr>
        <p:spPr>
          <a:xfrm>
            <a:off x="6291040" y="3468923"/>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a:t>
            </a:r>
            <a:endParaRPr b="1" baseline="30000" i="0" sz="1600" u="none" cap="none" strike="noStrike">
              <a:solidFill>
                <a:srgbClr val="0000FF"/>
              </a:solidFill>
              <a:latin typeface="Calibri"/>
              <a:ea typeface="Calibri"/>
              <a:cs typeface="Calibri"/>
              <a:sym typeface="Calibri"/>
            </a:endParaRPr>
          </a:p>
        </p:txBody>
      </p:sp>
      <p:sp>
        <p:nvSpPr>
          <p:cNvPr id="1857" name="Google Shape;1857;p44"/>
          <p:cNvSpPr/>
          <p:nvPr/>
        </p:nvSpPr>
        <p:spPr>
          <a:xfrm>
            <a:off x="5756795" y="346892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58" name="Google Shape;1858;p44"/>
          <p:cNvSpPr/>
          <p:nvPr/>
        </p:nvSpPr>
        <p:spPr>
          <a:xfrm>
            <a:off x="5756795" y="3938339"/>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59" name="Google Shape;1859;p44"/>
          <p:cNvSpPr/>
          <p:nvPr/>
        </p:nvSpPr>
        <p:spPr>
          <a:xfrm>
            <a:off x="6287475" y="3779714"/>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Calibri"/>
              <a:ea typeface="Calibri"/>
              <a:cs typeface="Calibri"/>
              <a:sym typeface="Calibri"/>
            </a:endParaRPr>
          </a:p>
        </p:txBody>
      </p:sp>
      <p:sp>
        <p:nvSpPr>
          <p:cNvPr id="1860" name="Google Shape;1860;p44"/>
          <p:cNvSpPr/>
          <p:nvPr/>
        </p:nvSpPr>
        <p:spPr>
          <a:xfrm>
            <a:off x="6130982" y="4101625"/>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Calibri"/>
              <a:ea typeface="Calibri"/>
              <a:cs typeface="Calibri"/>
              <a:sym typeface="Calibri"/>
            </a:endParaRPr>
          </a:p>
        </p:txBody>
      </p:sp>
      <p:cxnSp>
        <p:nvCxnSpPr>
          <p:cNvPr id="1861" name="Google Shape;1861;p44"/>
          <p:cNvCxnSpPr/>
          <p:nvPr/>
        </p:nvCxnSpPr>
        <p:spPr>
          <a:xfrm>
            <a:off x="6225525" y="4101625"/>
            <a:ext cx="422381" cy="0"/>
          </a:xfrm>
          <a:prstGeom prst="straightConnector1">
            <a:avLst/>
          </a:prstGeom>
          <a:noFill/>
          <a:ln cap="flat" cmpd="sng" w="9525">
            <a:solidFill>
              <a:srgbClr val="0000FF"/>
            </a:solidFill>
            <a:prstDash val="solid"/>
            <a:round/>
            <a:headEnd len="sm" w="sm" type="none"/>
            <a:tailEnd len="sm" w="sm" type="none"/>
          </a:ln>
        </p:spPr>
      </p:cxnSp>
      <p:sp>
        <p:nvSpPr>
          <p:cNvPr id="1862" name="Google Shape;1862;p44"/>
          <p:cNvSpPr/>
          <p:nvPr/>
        </p:nvSpPr>
        <p:spPr>
          <a:xfrm>
            <a:off x="5487723" y="3906779"/>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Calibri"/>
              <a:ea typeface="Calibri"/>
              <a:cs typeface="Calibri"/>
              <a:sym typeface="Calibri"/>
            </a:endParaRPr>
          </a:p>
        </p:txBody>
      </p:sp>
      <p:sp>
        <p:nvSpPr>
          <p:cNvPr id="1863" name="Google Shape;1863;p44"/>
          <p:cNvSpPr/>
          <p:nvPr/>
        </p:nvSpPr>
        <p:spPr>
          <a:xfrm>
            <a:off x="6772275" y="393179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64" name="Google Shape;1864;p44"/>
          <p:cNvSpPr/>
          <p:nvPr/>
        </p:nvSpPr>
        <p:spPr>
          <a:xfrm>
            <a:off x="7168635" y="3780790"/>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Calibri"/>
              <a:ea typeface="Calibri"/>
              <a:cs typeface="Calibri"/>
              <a:sym typeface="Calibri"/>
            </a:endParaRPr>
          </a:p>
        </p:txBody>
      </p:sp>
      <p:sp>
        <p:nvSpPr>
          <p:cNvPr id="1865" name="Google Shape;1865;p44"/>
          <p:cNvSpPr/>
          <p:nvPr/>
        </p:nvSpPr>
        <p:spPr>
          <a:xfrm>
            <a:off x="7012142" y="4102701"/>
            <a:ext cx="61146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0.75</a:t>
            </a:r>
            <a:endParaRPr b="1" i="0" sz="1600" u="none" cap="none" strike="noStrike">
              <a:solidFill>
                <a:srgbClr val="0000FF"/>
              </a:solidFill>
              <a:latin typeface="Calibri"/>
              <a:ea typeface="Calibri"/>
              <a:cs typeface="Calibri"/>
              <a:sym typeface="Calibri"/>
            </a:endParaRPr>
          </a:p>
        </p:txBody>
      </p:sp>
      <p:cxnSp>
        <p:nvCxnSpPr>
          <p:cNvPr id="1866" name="Google Shape;1866;p44"/>
          <p:cNvCxnSpPr/>
          <p:nvPr/>
        </p:nvCxnSpPr>
        <p:spPr>
          <a:xfrm>
            <a:off x="7132175" y="4102701"/>
            <a:ext cx="401880" cy="0"/>
          </a:xfrm>
          <a:prstGeom prst="straightConnector1">
            <a:avLst/>
          </a:prstGeom>
          <a:noFill/>
          <a:ln cap="flat" cmpd="sng" w="9525">
            <a:solidFill>
              <a:srgbClr val="4A7DBA"/>
            </a:solidFill>
            <a:prstDash val="solid"/>
            <a:round/>
            <a:headEnd len="sm" w="sm" type="none"/>
            <a:tailEnd len="sm" w="sm" type="none"/>
          </a:ln>
        </p:spPr>
      </p:cxnSp>
      <p:sp>
        <p:nvSpPr>
          <p:cNvPr id="1867" name="Google Shape;1867;p44"/>
          <p:cNvSpPr/>
          <p:nvPr/>
        </p:nvSpPr>
        <p:spPr>
          <a:xfrm>
            <a:off x="7609194" y="393179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Calibri"/>
              <a:ea typeface="Calibri"/>
              <a:cs typeface="Calibri"/>
              <a:sym typeface="Calibri"/>
            </a:endParaRPr>
          </a:p>
        </p:txBody>
      </p:sp>
      <p:sp>
        <p:nvSpPr>
          <p:cNvPr id="1868" name="Google Shape;1868;p44"/>
          <p:cNvSpPr/>
          <p:nvPr/>
        </p:nvSpPr>
        <p:spPr>
          <a:xfrm>
            <a:off x="7839075" y="3925570"/>
            <a:ext cx="9829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6.67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Calibri"/>
              <a:ea typeface="Calibri"/>
              <a:cs typeface="Calibri"/>
              <a:sym typeface="Calibri"/>
            </a:endParaRPr>
          </a:p>
        </p:txBody>
      </p:sp>
      <p:grpSp>
        <p:nvGrpSpPr>
          <p:cNvPr id="1869" name="Google Shape;1869;p44"/>
          <p:cNvGrpSpPr/>
          <p:nvPr/>
        </p:nvGrpSpPr>
        <p:grpSpPr>
          <a:xfrm>
            <a:off x="684066" y="263941"/>
            <a:ext cx="7484746" cy="1164809"/>
            <a:chOff x="730785" y="418457"/>
            <a:chExt cx="7484746" cy="1164809"/>
          </a:xfrm>
        </p:grpSpPr>
        <p:sp>
          <p:nvSpPr>
            <p:cNvPr id="1870" name="Google Shape;1870;p44"/>
            <p:cNvSpPr/>
            <p:nvPr/>
          </p:nvSpPr>
          <p:spPr>
            <a:xfrm>
              <a:off x="730785" y="476294"/>
              <a:ext cx="7472046" cy="997196"/>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1871" name="Google Shape;1871;p44"/>
            <p:cNvSpPr txBox="1"/>
            <p:nvPr/>
          </p:nvSpPr>
          <p:spPr>
            <a:xfrm>
              <a:off x="1136191" y="418457"/>
              <a:ext cx="7079340"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force of 5N gives a mass 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an acceleration of 10ms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and a mass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an acceleration of 20ms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What acceleration would it give if both the masses were tied together?</a:t>
              </a:r>
              <a:endParaRPr b="0" i="0" sz="1400" u="none" cap="none" strike="noStrike">
                <a:solidFill>
                  <a:srgbClr val="000000"/>
                </a:solidFill>
                <a:latin typeface="Arial"/>
                <a:ea typeface="Arial"/>
                <a:cs typeface="Arial"/>
                <a:sym typeface="Arial"/>
              </a:endParaRPr>
            </a:p>
          </p:txBody>
        </p:sp>
      </p:grpSp>
      <p:grpSp>
        <p:nvGrpSpPr>
          <p:cNvPr id="1872" name="Google Shape;1872;p44"/>
          <p:cNvGrpSpPr/>
          <p:nvPr/>
        </p:nvGrpSpPr>
        <p:grpSpPr>
          <a:xfrm>
            <a:off x="325120" y="622414"/>
            <a:ext cx="640080" cy="640080"/>
            <a:chOff x="4953000" y="3718491"/>
            <a:chExt cx="640080" cy="640080"/>
          </a:xfrm>
        </p:grpSpPr>
        <p:sp>
          <p:nvSpPr>
            <p:cNvPr id="1873" name="Google Shape;1873;p44"/>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4" name="Google Shape;1874;p44"/>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9</a:t>
              </a:r>
              <a:endParaRPr b="0" i="0" sz="1400" u="none" cap="none" strike="noStrike">
                <a:solidFill>
                  <a:srgbClr val="000000"/>
                </a:solidFill>
                <a:latin typeface="Arial"/>
                <a:ea typeface="Arial"/>
                <a:cs typeface="Arial"/>
                <a:sym typeface="Arial"/>
              </a:endParaRPr>
            </a:p>
          </p:txBody>
        </p:sp>
      </p:grpSp>
      <p:cxnSp>
        <p:nvCxnSpPr>
          <p:cNvPr id="1875" name="Google Shape;1875;p44"/>
          <p:cNvCxnSpPr/>
          <p:nvPr/>
        </p:nvCxnSpPr>
        <p:spPr>
          <a:xfrm>
            <a:off x="4513803" y="1239554"/>
            <a:ext cx="0" cy="3808839"/>
          </a:xfrm>
          <a:prstGeom prst="straightConnector1">
            <a:avLst/>
          </a:prstGeom>
          <a:noFill/>
          <a:ln cap="flat" cmpd="sng" w="9525">
            <a:solidFill>
              <a:schemeClr val="dk1"/>
            </a:solidFill>
            <a:prstDash val="solid"/>
            <a:round/>
            <a:headEnd len="sm" w="sm" type="none"/>
            <a:tailEnd len="sm" w="sm" type="none"/>
          </a:ln>
        </p:spPr>
      </p:cxnSp>
      <p:sp>
        <p:nvSpPr>
          <p:cNvPr id="1876" name="Google Shape;1876;p44"/>
          <p:cNvSpPr/>
          <p:nvPr/>
        </p:nvSpPr>
        <p:spPr>
          <a:xfrm>
            <a:off x="4608664" y="4441255"/>
            <a:ext cx="645534" cy="371209"/>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1877" name="Google Shape;1877;p44"/>
          <p:cNvSpPr txBox="1"/>
          <p:nvPr/>
        </p:nvSpPr>
        <p:spPr>
          <a:xfrm>
            <a:off x="5296623" y="4434910"/>
            <a:ext cx="2932977" cy="575240"/>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The total acceleration produced is 6.67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878" name="Google Shape;1878;p44"/>
          <p:cNvSpPr/>
          <p:nvPr/>
        </p:nvSpPr>
        <p:spPr>
          <a:xfrm>
            <a:off x="2115876" y="494312"/>
            <a:ext cx="35455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79" name="Google Shape;1879;p44"/>
          <p:cNvSpPr/>
          <p:nvPr/>
        </p:nvSpPr>
        <p:spPr>
          <a:xfrm>
            <a:off x="5652724" y="494312"/>
            <a:ext cx="676969"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0" name="Google Shape;1880;p44"/>
          <p:cNvSpPr/>
          <p:nvPr/>
        </p:nvSpPr>
        <p:spPr>
          <a:xfrm>
            <a:off x="2532596" y="742884"/>
            <a:ext cx="659594" cy="22866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72"/>
                                        </p:tgtEl>
                                        <p:attrNameLst>
                                          <p:attrName>style.visibility</p:attrName>
                                        </p:attrNameLst>
                                      </p:cBhvr>
                                      <p:to>
                                        <p:strVal val="visible"/>
                                      </p:to>
                                    </p:set>
                                    <p:anim calcmode="lin" valueType="num">
                                      <p:cBhvr additive="base">
                                        <p:cTn dur="500"/>
                                        <p:tgtEl>
                                          <p:spTgt spid="187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500"/>
                                        <p:tgtEl>
                                          <p:spTgt spid="1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500"/>
                                        <p:tgtEl>
                                          <p:spTgt spid="17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500"/>
                                        <p:tgtEl>
                                          <p:spTgt spid="1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500"/>
                                        <p:tgtEl>
                                          <p:spTgt spid="1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5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500"/>
                                        <p:tgtEl>
                                          <p:spTgt spid="1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500"/>
                                        <p:tgtEl>
                                          <p:spTgt spid="1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500"/>
                                        <p:tgtEl>
                                          <p:spTgt spid="1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gtEl>
                                        <p:attrNameLst>
                                          <p:attrName>style.visibility</p:attrName>
                                        </p:attrNameLst>
                                      </p:cBhvr>
                                      <p:to>
                                        <p:strVal val="visible"/>
                                      </p:to>
                                    </p:set>
                                    <p:animEffect filter="fade" transition="in">
                                      <p:cBhvr>
                                        <p:cTn dur="500"/>
                                        <p:tgtEl>
                                          <p:spTgt spid="1808"/>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500"/>
                                        <p:tgtEl>
                                          <p:spTgt spid="1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500"/>
                                        <p:tgtEl>
                                          <p:spTgt spid="1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3"/>
                                        </p:tgtEl>
                                        <p:attrNameLst>
                                          <p:attrName>style.visibility</p:attrName>
                                        </p:attrNameLst>
                                      </p:cBhvr>
                                      <p:to>
                                        <p:strVal val="visible"/>
                                      </p:to>
                                    </p:set>
                                    <p:animEffect filter="fade" transition="in">
                                      <p:cBhvr>
                                        <p:cTn dur="500"/>
                                        <p:tgtEl>
                                          <p:spTgt spid="1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2"/>
                                        </p:tgtEl>
                                        <p:attrNameLst>
                                          <p:attrName>style.visibility</p:attrName>
                                        </p:attrNameLst>
                                      </p:cBhvr>
                                      <p:to>
                                        <p:strVal val="visible"/>
                                      </p:to>
                                    </p:set>
                                    <p:animEffect filter="fade" transition="in">
                                      <p:cBhvr>
                                        <p:cTn dur="500"/>
                                        <p:tgtEl>
                                          <p:spTgt spid="1792"/>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500"/>
                                        <p:tgtEl>
                                          <p:spTgt spid="1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500"/>
                                        <p:tgtEl>
                                          <p:spTgt spid="1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500"/>
                                        <p:tgtEl>
                                          <p:spTgt spid="1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500"/>
                                        <p:tgtEl>
                                          <p:spTgt spid="1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500"/>
                                        <p:tgtEl>
                                          <p:spTgt spid="1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8"/>
                                        </p:tgtEl>
                                        <p:attrNameLst>
                                          <p:attrName>style.visibility</p:attrName>
                                        </p:attrNameLst>
                                      </p:cBhvr>
                                      <p:to>
                                        <p:strVal val="visible"/>
                                      </p:to>
                                    </p:set>
                                    <p:animEffect filter="fade" transition="in">
                                      <p:cBhvr>
                                        <p:cTn dur="500"/>
                                        <p:tgtEl>
                                          <p:spTgt spid="1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500"/>
                                        <p:tgtEl>
                                          <p:spTgt spid="1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500"/>
                                        <p:tgtEl>
                                          <p:spTgt spid="1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500"/>
                                        <p:tgtEl>
                                          <p:spTgt spid="1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500"/>
                                        <p:tgtEl>
                                          <p:spTgt spid="1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500"/>
                                        <p:tgtEl>
                                          <p:spTgt spid="1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500"/>
                                        <p:tgtEl>
                                          <p:spTgt spid="1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500"/>
                                        <p:tgtEl>
                                          <p:spTgt spid="1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500"/>
                                        <p:tgtEl>
                                          <p:spTgt spid="1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500"/>
                                        <p:tgtEl>
                                          <p:spTgt spid="1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gtEl>
                                        <p:attrNameLst>
                                          <p:attrName>style.visibility</p:attrName>
                                        </p:attrNameLst>
                                      </p:cBhvr>
                                      <p:to>
                                        <p:strVal val="visible"/>
                                      </p:to>
                                    </p:set>
                                    <p:animEffect filter="fade" transition="in">
                                      <p:cBhvr>
                                        <p:cTn dur="500"/>
                                        <p:tgtEl>
                                          <p:spTgt spid="1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500"/>
                                        <p:tgtEl>
                                          <p:spTgt spid="1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500"/>
                                        <p:tgtEl>
                                          <p:spTgt spid="1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5"/>
                                        </p:tgtEl>
                                        <p:attrNameLst>
                                          <p:attrName>style.visibility</p:attrName>
                                        </p:attrNameLst>
                                      </p:cBhvr>
                                      <p:to>
                                        <p:strVal val="visible"/>
                                      </p:to>
                                    </p:set>
                                    <p:animEffect filter="fade" transition="in">
                                      <p:cBhvr>
                                        <p:cTn dur="500"/>
                                        <p:tgtEl>
                                          <p:spTgt spid="1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500"/>
                                        <p:tgtEl>
                                          <p:spTgt spid="1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500"/>
                                        <p:tgtEl>
                                          <p:spTgt spid="1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500"/>
                                        <p:tgtEl>
                                          <p:spTgt spid="1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500"/>
                                        <p:tgtEl>
                                          <p:spTgt spid="1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500"/>
                                        <p:tgtEl>
                                          <p:spTgt spid="1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500"/>
                                        <p:tgtEl>
                                          <p:spTgt spid="1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3"/>
                                        </p:tgtEl>
                                        <p:attrNameLst>
                                          <p:attrName>style.visibility</p:attrName>
                                        </p:attrNameLst>
                                      </p:cBhvr>
                                      <p:to>
                                        <p:strVal val="visible"/>
                                      </p:to>
                                    </p:set>
                                    <p:animEffect filter="fade" transition="in">
                                      <p:cBhvr>
                                        <p:cTn dur="500"/>
                                        <p:tgtEl>
                                          <p:spTgt spid="1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gtEl>
                                        <p:attrNameLst>
                                          <p:attrName>style.visibility</p:attrName>
                                        </p:attrNameLst>
                                      </p:cBhvr>
                                      <p:to>
                                        <p:strVal val="visible"/>
                                      </p:to>
                                    </p:set>
                                    <p:animEffect filter="fade" transition="in">
                                      <p:cBhvr>
                                        <p:cTn dur="500"/>
                                        <p:tgtEl>
                                          <p:spTgt spid="1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500"/>
                                        <p:tgtEl>
                                          <p:spTgt spid="1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500"/>
                                        <p:tgtEl>
                                          <p:spTgt spid="1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7"/>
                                        </p:tgtEl>
                                        <p:attrNameLst>
                                          <p:attrName>style.visibility</p:attrName>
                                        </p:attrNameLst>
                                      </p:cBhvr>
                                      <p:to>
                                        <p:strVal val="visible"/>
                                      </p:to>
                                    </p:set>
                                    <p:animEffect filter="fade" transition="in">
                                      <p:cBhvr>
                                        <p:cTn dur="500"/>
                                        <p:tgtEl>
                                          <p:spTgt spid="1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gtEl>
                                        <p:attrNameLst>
                                          <p:attrName>style.visibility</p:attrName>
                                        </p:attrNameLst>
                                      </p:cBhvr>
                                      <p:to>
                                        <p:strVal val="visible"/>
                                      </p:to>
                                    </p:set>
                                    <p:animEffect filter="fade" transition="in">
                                      <p:cBhvr>
                                        <p:cTn dur="500"/>
                                        <p:tgtEl>
                                          <p:spTgt spid="1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8"/>
                                        </p:tgtEl>
                                        <p:attrNameLst>
                                          <p:attrName>style.visibility</p:attrName>
                                        </p:attrNameLst>
                                      </p:cBhvr>
                                      <p:to>
                                        <p:strVal val="visible"/>
                                      </p:to>
                                    </p:set>
                                    <p:animEffect filter="fade" transition="in">
                                      <p:cBhvr>
                                        <p:cTn dur="500"/>
                                        <p:tgtEl>
                                          <p:spTgt spid="1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9"/>
                                        </p:tgtEl>
                                        <p:attrNameLst>
                                          <p:attrName>style.visibility</p:attrName>
                                        </p:attrNameLst>
                                      </p:cBhvr>
                                      <p:to>
                                        <p:strVal val="visible"/>
                                      </p:to>
                                    </p:set>
                                    <p:animEffect filter="fade" transition="in">
                                      <p:cBhvr>
                                        <p:cTn dur="500"/>
                                        <p:tgtEl>
                                          <p:spTgt spid="1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500"/>
                                        <p:tgtEl>
                                          <p:spTgt spid="1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gtEl>
                                        <p:attrNameLst>
                                          <p:attrName>style.visibility</p:attrName>
                                        </p:attrNameLst>
                                      </p:cBhvr>
                                      <p:to>
                                        <p:strVal val="visible"/>
                                      </p:to>
                                    </p:set>
                                    <p:animEffect filter="fade" transition="in">
                                      <p:cBhvr>
                                        <p:cTn dur="500"/>
                                        <p:tgtEl>
                                          <p:spTgt spid="1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gtEl>
                                        <p:attrNameLst>
                                          <p:attrName>style.visibility</p:attrName>
                                        </p:attrNameLst>
                                      </p:cBhvr>
                                      <p:to>
                                        <p:strVal val="visible"/>
                                      </p:to>
                                    </p:set>
                                    <p:animEffect filter="fade" transition="in">
                                      <p:cBhvr>
                                        <p:cTn dur="500"/>
                                        <p:tgtEl>
                                          <p:spTgt spid="1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1"/>
                                        </p:tgtEl>
                                        <p:attrNameLst>
                                          <p:attrName>style.visibility</p:attrName>
                                        </p:attrNameLst>
                                      </p:cBhvr>
                                      <p:to>
                                        <p:strVal val="visible"/>
                                      </p:to>
                                    </p:set>
                                    <p:animEffect filter="fade" transition="in">
                                      <p:cBhvr>
                                        <p:cTn dur="500"/>
                                        <p:tgtEl>
                                          <p:spTgt spid="1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500"/>
                                        <p:tgtEl>
                                          <p:spTgt spid="1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500"/>
                                        <p:tgtEl>
                                          <p:spTgt spid="1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500"/>
                                        <p:tgtEl>
                                          <p:spTgt spid="1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gtEl>
                                        <p:attrNameLst>
                                          <p:attrName>style.visibility</p:attrName>
                                        </p:attrNameLst>
                                      </p:cBhvr>
                                      <p:to>
                                        <p:strVal val="visible"/>
                                      </p:to>
                                    </p:set>
                                    <p:animEffect filter="fade" transition="in">
                                      <p:cBhvr>
                                        <p:cTn dur="500"/>
                                        <p:tgtEl>
                                          <p:spTgt spid="1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500"/>
                                        <p:tgtEl>
                                          <p:spTgt spid="1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500"/>
                                        <p:tgtEl>
                                          <p:spTgt spid="1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500"/>
                                        <p:tgtEl>
                                          <p:spTgt spid="1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500"/>
                                        <p:tgtEl>
                                          <p:spTgt spid="1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500"/>
                                        <p:tgtEl>
                                          <p:spTgt spid="1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500"/>
                                        <p:tgtEl>
                                          <p:spTgt spid="1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500"/>
                                        <p:tgtEl>
                                          <p:spTgt spid="1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500"/>
                                        <p:tgtEl>
                                          <p:spTgt spid="1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500"/>
                                        <p:tgtEl>
                                          <p:spTgt spid="1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500"/>
                                        <p:tgtEl>
                                          <p:spTgt spid="1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500"/>
                                        <p:tgtEl>
                                          <p:spTgt spid="1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500"/>
                                        <p:tgtEl>
                                          <p:spTgt spid="1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500"/>
                                        <p:tgtEl>
                                          <p:spTgt spid="1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5"/>
                                        </p:tgtEl>
                                        <p:attrNameLst>
                                          <p:attrName>style.visibility</p:attrName>
                                        </p:attrNameLst>
                                      </p:cBhvr>
                                      <p:to>
                                        <p:strVal val="visible"/>
                                      </p:to>
                                    </p:set>
                                    <p:animEffect filter="fade" transition="in">
                                      <p:cBhvr>
                                        <p:cTn dur="500"/>
                                        <p:tgtEl>
                                          <p:spTgt spid="1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500"/>
                                        <p:tgtEl>
                                          <p:spTgt spid="1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500"/>
                                        <p:tgtEl>
                                          <p:spTgt spid="1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5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500"/>
                                        <p:tgtEl>
                                          <p:spTgt spid="1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500"/>
                                        <p:tgtEl>
                                          <p:spTgt spid="1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500"/>
                                        <p:tgtEl>
                                          <p:spTgt spid="1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500"/>
                                        <p:tgtEl>
                                          <p:spTgt spid="1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500"/>
                                        <p:tgtEl>
                                          <p:spTgt spid="1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500"/>
                                        <p:tgtEl>
                                          <p:spTgt spid="1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500"/>
                                        <p:tgtEl>
                                          <p:spTgt spid="1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500"/>
                                        <p:tgtEl>
                                          <p:spTgt spid="1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500"/>
                                        <p:tgtEl>
                                          <p:spTgt spid="1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500"/>
                                        <p:tgtEl>
                                          <p:spTgt spid="18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descr="C:\Users\200569\Desktop\Sceicne.jpg" id="1885" name="Google Shape;1885;p45"/>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1886" name="Google Shape;1886;p45"/>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1887" name="Google Shape;1887;p45"/>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pic>
        <p:nvPicPr>
          <p:cNvPr descr="D:\Afsana\Physics\12_Friction(new)\images\white-wall-and-floor-background-and-empty-room-hd-wallpaper-1920x1080-empty-room-hd-wallpaper-1920x1200.jpg" id="1892" name="Google Shape;1892;p46"/>
          <p:cNvPicPr preferRelativeResize="0"/>
          <p:nvPr/>
        </p:nvPicPr>
        <p:blipFill rotWithShape="1">
          <a:blip r:embed="rId3">
            <a:alphaModFix/>
          </a:blip>
          <a:srcRect b="0" l="0" r="0" t="0"/>
          <a:stretch/>
        </p:blipFill>
        <p:spPr>
          <a:xfrm>
            <a:off x="-38100" y="-369690"/>
            <a:ext cx="9182100" cy="5513189"/>
          </a:xfrm>
          <a:prstGeom prst="rect">
            <a:avLst/>
          </a:prstGeom>
          <a:noFill/>
          <a:ln>
            <a:noFill/>
          </a:ln>
        </p:spPr>
      </p:pic>
      <p:grpSp>
        <p:nvGrpSpPr>
          <p:cNvPr id="1893" name="Google Shape;1893;p46"/>
          <p:cNvGrpSpPr/>
          <p:nvPr/>
        </p:nvGrpSpPr>
        <p:grpSpPr>
          <a:xfrm>
            <a:off x="893703" y="285750"/>
            <a:ext cx="7351907" cy="1278004"/>
            <a:chOff x="783846" y="596969"/>
            <a:chExt cx="7351907" cy="1278004"/>
          </a:xfrm>
        </p:grpSpPr>
        <p:sp>
          <p:nvSpPr>
            <p:cNvPr id="1894" name="Google Shape;1894;p46"/>
            <p:cNvSpPr/>
            <p:nvPr/>
          </p:nvSpPr>
          <p:spPr>
            <a:xfrm>
              <a:off x="783846" y="638546"/>
              <a:ext cx="6794877" cy="950296"/>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895" name="Google Shape;1895;p46"/>
            <p:cNvSpPr txBox="1"/>
            <p:nvPr/>
          </p:nvSpPr>
          <p:spPr>
            <a:xfrm>
              <a:off x="1033143" y="596969"/>
              <a:ext cx="7102610" cy="12780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The velocity-time graph of a ball of mass 20g moving along a straight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line on a long table is given in the figure. How much  force does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table exert on the ball to bring it to rest?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p:txBody>
        </p:sp>
      </p:grpSp>
      <p:grpSp>
        <p:nvGrpSpPr>
          <p:cNvPr id="1896" name="Google Shape;1896;p46"/>
          <p:cNvGrpSpPr/>
          <p:nvPr/>
        </p:nvGrpSpPr>
        <p:grpSpPr>
          <a:xfrm>
            <a:off x="409235" y="475999"/>
            <a:ext cx="726482" cy="640080"/>
            <a:chOff x="4905035" y="3718491"/>
            <a:chExt cx="726482" cy="640080"/>
          </a:xfrm>
        </p:grpSpPr>
        <p:sp>
          <p:nvSpPr>
            <p:cNvPr id="1897" name="Google Shape;1897;p4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98" name="Google Shape;1898;p46"/>
            <p:cNvSpPr/>
            <p:nvPr/>
          </p:nvSpPr>
          <p:spPr>
            <a:xfrm>
              <a:off x="4905035" y="3739575"/>
              <a:ext cx="7264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10</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1899" name="Google Shape;1899;p46"/>
          <p:cNvSpPr/>
          <p:nvPr/>
        </p:nvSpPr>
        <p:spPr>
          <a:xfrm>
            <a:off x="4729516" y="1492148"/>
            <a:ext cx="3768842" cy="1994002"/>
          </a:xfrm>
          <a:prstGeom prst="roundRect">
            <a:avLst>
              <a:gd fmla="val 16667"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1900" name="Google Shape;1900;p46"/>
          <p:cNvGrpSpPr/>
          <p:nvPr/>
        </p:nvGrpSpPr>
        <p:grpSpPr>
          <a:xfrm>
            <a:off x="4696984" y="1293693"/>
            <a:ext cx="3749957" cy="2122754"/>
            <a:chOff x="4495801" y="211931"/>
            <a:chExt cx="3749957" cy="2124721"/>
          </a:xfrm>
        </p:grpSpPr>
        <p:cxnSp>
          <p:nvCxnSpPr>
            <p:cNvPr id="1901" name="Google Shape;1901;p46"/>
            <p:cNvCxnSpPr/>
            <p:nvPr/>
          </p:nvCxnSpPr>
          <p:spPr>
            <a:xfrm flipH="1">
              <a:off x="5187872" y="1749831"/>
              <a:ext cx="3057885" cy="1192"/>
            </a:xfrm>
            <a:prstGeom prst="straightConnector1">
              <a:avLst/>
            </a:prstGeom>
            <a:noFill/>
            <a:ln cap="flat" cmpd="sng" w="19050">
              <a:solidFill>
                <a:schemeClr val="lt1"/>
              </a:solidFill>
              <a:prstDash val="solid"/>
              <a:round/>
              <a:headEnd len="sm" w="sm" type="none"/>
              <a:tailEnd len="sm" w="sm" type="none"/>
            </a:ln>
          </p:spPr>
        </p:cxnSp>
        <p:cxnSp>
          <p:nvCxnSpPr>
            <p:cNvPr id="1902" name="Google Shape;1902;p46"/>
            <p:cNvCxnSpPr/>
            <p:nvPr/>
          </p:nvCxnSpPr>
          <p:spPr>
            <a:xfrm flipH="1" rot="-5400000">
              <a:off x="4597950" y="1158561"/>
              <a:ext cx="1188720" cy="1660"/>
            </a:xfrm>
            <a:prstGeom prst="straightConnector1">
              <a:avLst/>
            </a:prstGeom>
            <a:noFill/>
            <a:ln cap="flat" cmpd="sng" w="19050">
              <a:solidFill>
                <a:schemeClr val="lt1"/>
              </a:solidFill>
              <a:prstDash val="solid"/>
              <a:round/>
              <a:headEnd len="sm" w="sm" type="none"/>
              <a:tailEnd len="sm" w="sm" type="none"/>
            </a:ln>
          </p:spPr>
        </p:cxnSp>
        <p:cxnSp>
          <p:nvCxnSpPr>
            <p:cNvPr id="1903" name="Google Shape;1903;p46"/>
            <p:cNvCxnSpPr/>
            <p:nvPr/>
          </p:nvCxnSpPr>
          <p:spPr>
            <a:xfrm rot="10800000">
              <a:off x="5197763" y="892203"/>
              <a:ext cx="2535247" cy="857628"/>
            </a:xfrm>
            <a:prstGeom prst="straightConnector1">
              <a:avLst/>
            </a:prstGeom>
            <a:noFill/>
            <a:ln cap="flat" cmpd="sng" w="38100">
              <a:solidFill>
                <a:srgbClr val="FFFF00"/>
              </a:solidFill>
              <a:prstDash val="solid"/>
              <a:round/>
              <a:headEnd len="sm" w="sm" type="none"/>
              <a:tailEnd len="sm" w="sm" type="none"/>
            </a:ln>
          </p:spPr>
        </p:cxnSp>
        <p:sp>
          <p:nvSpPr>
            <p:cNvPr id="1904" name="Google Shape;1904;p46"/>
            <p:cNvSpPr txBox="1"/>
            <p:nvPr/>
          </p:nvSpPr>
          <p:spPr>
            <a:xfrm flipH="1">
              <a:off x="4811225" y="1507328"/>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5</a:t>
              </a:r>
              <a:endParaRPr b="0" i="0" sz="1200" u="none" cap="none" strike="noStrike">
                <a:solidFill>
                  <a:srgbClr val="FFFFFF"/>
                </a:solidFill>
                <a:latin typeface="Book Antiqua"/>
                <a:ea typeface="Book Antiqua"/>
                <a:cs typeface="Book Antiqua"/>
                <a:sym typeface="Book Antiqua"/>
              </a:endParaRPr>
            </a:p>
          </p:txBody>
        </p:sp>
        <p:sp>
          <p:nvSpPr>
            <p:cNvPr id="1905" name="Google Shape;1905;p46"/>
            <p:cNvSpPr txBox="1"/>
            <p:nvPr/>
          </p:nvSpPr>
          <p:spPr>
            <a:xfrm flipH="1">
              <a:off x="4752891" y="49508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25</a:t>
              </a:r>
              <a:endParaRPr b="0" i="0" sz="1200" u="none" cap="none" strike="noStrike">
                <a:solidFill>
                  <a:srgbClr val="FFFFFF"/>
                </a:solidFill>
                <a:latin typeface="Book Antiqua"/>
                <a:ea typeface="Book Antiqua"/>
                <a:cs typeface="Book Antiqua"/>
                <a:sym typeface="Book Antiqua"/>
              </a:endParaRPr>
            </a:p>
          </p:txBody>
        </p:sp>
        <p:sp>
          <p:nvSpPr>
            <p:cNvPr id="1906" name="Google Shape;1906;p46"/>
            <p:cNvSpPr txBox="1"/>
            <p:nvPr/>
          </p:nvSpPr>
          <p:spPr>
            <a:xfrm flipH="1">
              <a:off x="7875085" y="1813331"/>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11</a:t>
              </a:r>
              <a:endParaRPr b="0" i="0" sz="1200" u="none" cap="none" strike="noStrike">
                <a:solidFill>
                  <a:srgbClr val="FFFFFF"/>
                </a:solidFill>
                <a:latin typeface="Book Antiqua"/>
                <a:ea typeface="Book Antiqua"/>
                <a:cs typeface="Book Antiqua"/>
                <a:sym typeface="Book Antiqua"/>
              </a:endParaRPr>
            </a:p>
          </p:txBody>
        </p:sp>
        <p:sp>
          <p:nvSpPr>
            <p:cNvPr id="1907" name="Google Shape;1907;p46"/>
            <p:cNvSpPr txBox="1"/>
            <p:nvPr/>
          </p:nvSpPr>
          <p:spPr>
            <a:xfrm flipH="1">
              <a:off x="4750951" y="75139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20</a:t>
              </a:r>
              <a:endParaRPr b="0" i="0" sz="1200" u="none" cap="none" strike="noStrike">
                <a:solidFill>
                  <a:srgbClr val="FFFFFF"/>
                </a:solidFill>
                <a:latin typeface="Book Antiqua"/>
                <a:ea typeface="Book Antiqua"/>
                <a:cs typeface="Book Antiqua"/>
                <a:sym typeface="Book Antiqua"/>
              </a:endParaRPr>
            </a:p>
          </p:txBody>
        </p:sp>
        <p:sp>
          <p:nvSpPr>
            <p:cNvPr id="1908" name="Google Shape;1908;p46"/>
            <p:cNvSpPr txBox="1"/>
            <p:nvPr/>
          </p:nvSpPr>
          <p:spPr>
            <a:xfrm flipH="1">
              <a:off x="4749013" y="100770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15</a:t>
              </a:r>
              <a:endParaRPr b="0" i="0" sz="1200" u="none" cap="none" strike="noStrike">
                <a:solidFill>
                  <a:srgbClr val="FFFFFF"/>
                </a:solidFill>
                <a:latin typeface="Book Antiqua"/>
                <a:ea typeface="Book Antiqua"/>
                <a:cs typeface="Book Antiqua"/>
                <a:sym typeface="Book Antiqua"/>
              </a:endParaRPr>
            </a:p>
          </p:txBody>
        </p:sp>
        <p:sp>
          <p:nvSpPr>
            <p:cNvPr id="1909" name="Google Shape;1909;p46"/>
            <p:cNvSpPr txBox="1"/>
            <p:nvPr/>
          </p:nvSpPr>
          <p:spPr>
            <a:xfrm flipH="1">
              <a:off x="4747074" y="1264013"/>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10</a:t>
              </a:r>
              <a:endParaRPr b="0" i="0" sz="1200" u="none" cap="none" strike="noStrike">
                <a:solidFill>
                  <a:srgbClr val="FFFFFF"/>
                </a:solidFill>
                <a:latin typeface="Book Antiqua"/>
                <a:ea typeface="Book Antiqua"/>
                <a:cs typeface="Book Antiqua"/>
                <a:sym typeface="Book Antiqua"/>
              </a:endParaRPr>
            </a:p>
          </p:txBody>
        </p:sp>
        <p:sp>
          <p:nvSpPr>
            <p:cNvPr id="1910" name="Google Shape;1910;p46"/>
            <p:cNvSpPr txBox="1"/>
            <p:nvPr/>
          </p:nvSpPr>
          <p:spPr>
            <a:xfrm flipH="1">
              <a:off x="7551237" y="1808956"/>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10</a:t>
              </a:r>
              <a:endParaRPr b="0" i="0" sz="1200" u="none" cap="none" strike="noStrike">
                <a:solidFill>
                  <a:srgbClr val="FFFFFF"/>
                </a:solidFill>
                <a:latin typeface="Book Antiqua"/>
                <a:ea typeface="Book Antiqua"/>
                <a:cs typeface="Book Antiqua"/>
                <a:sym typeface="Book Antiqua"/>
              </a:endParaRPr>
            </a:p>
          </p:txBody>
        </p:sp>
        <p:sp>
          <p:nvSpPr>
            <p:cNvPr id="1911" name="Google Shape;1911;p46"/>
            <p:cNvSpPr txBox="1"/>
            <p:nvPr/>
          </p:nvSpPr>
          <p:spPr>
            <a:xfrm flipH="1">
              <a:off x="7280559" y="180260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9</a:t>
              </a:r>
              <a:endParaRPr b="0" i="0" sz="1400" u="none" cap="none" strike="noStrike">
                <a:solidFill>
                  <a:srgbClr val="000000"/>
                </a:solidFill>
                <a:latin typeface="Arial"/>
                <a:ea typeface="Arial"/>
                <a:cs typeface="Arial"/>
                <a:sym typeface="Arial"/>
              </a:endParaRPr>
            </a:p>
          </p:txBody>
        </p:sp>
        <p:sp>
          <p:nvSpPr>
            <p:cNvPr id="1912" name="Google Shape;1912;p46"/>
            <p:cNvSpPr txBox="1"/>
            <p:nvPr/>
          </p:nvSpPr>
          <p:spPr>
            <a:xfrm flipH="1">
              <a:off x="6988453" y="180895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8</a:t>
              </a:r>
              <a:endParaRPr b="0" i="0" sz="1200" u="none" cap="none" strike="noStrike">
                <a:solidFill>
                  <a:srgbClr val="FFFFFF"/>
                </a:solidFill>
                <a:latin typeface="Book Antiqua"/>
                <a:ea typeface="Book Antiqua"/>
                <a:cs typeface="Book Antiqua"/>
                <a:sym typeface="Book Antiqua"/>
              </a:endParaRPr>
            </a:p>
          </p:txBody>
        </p:sp>
        <p:sp>
          <p:nvSpPr>
            <p:cNvPr id="1913" name="Google Shape;1913;p46"/>
            <p:cNvSpPr txBox="1"/>
            <p:nvPr/>
          </p:nvSpPr>
          <p:spPr>
            <a:xfrm flipH="1">
              <a:off x="6696342" y="180911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7</a:t>
              </a:r>
              <a:endParaRPr b="0" i="0" sz="1200" u="none" cap="none" strike="noStrike">
                <a:solidFill>
                  <a:srgbClr val="FFFFFF"/>
                </a:solidFill>
                <a:latin typeface="Book Antiqua"/>
                <a:ea typeface="Book Antiqua"/>
                <a:cs typeface="Book Antiqua"/>
                <a:sym typeface="Book Antiqua"/>
              </a:endParaRPr>
            </a:p>
          </p:txBody>
        </p:sp>
        <p:sp>
          <p:nvSpPr>
            <p:cNvPr id="1914" name="Google Shape;1914;p46"/>
            <p:cNvSpPr txBox="1"/>
            <p:nvPr/>
          </p:nvSpPr>
          <p:spPr>
            <a:xfrm flipH="1">
              <a:off x="6410602" y="180927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6</a:t>
              </a:r>
              <a:endParaRPr b="0" i="0" sz="1200" u="none" cap="none" strike="noStrike">
                <a:solidFill>
                  <a:srgbClr val="FFFFFF"/>
                </a:solidFill>
                <a:latin typeface="Book Antiqua"/>
                <a:ea typeface="Book Antiqua"/>
                <a:cs typeface="Book Antiqua"/>
                <a:sym typeface="Book Antiqua"/>
              </a:endParaRPr>
            </a:p>
          </p:txBody>
        </p:sp>
        <p:sp>
          <p:nvSpPr>
            <p:cNvPr id="1915" name="Google Shape;1915;p46"/>
            <p:cNvSpPr txBox="1"/>
            <p:nvPr/>
          </p:nvSpPr>
          <p:spPr>
            <a:xfrm flipH="1">
              <a:off x="6118499" y="180943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5</a:t>
              </a:r>
              <a:endParaRPr b="0" i="0" sz="1200" u="none" cap="none" strike="noStrike">
                <a:solidFill>
                  <a:srgbClr val="FFFFFF"/>
                </a:solidFill>
                <a:latin typeface="Book Antiqua"/>
                <a:ea typeface="Book Antiqua"/>
                <a:cs typeface="Book Antiqua"/>
                <a:sym typeface="Book Antiqua"/>
              </a:endParaRPr>
            </a:p>
          </p:txBody>
        </p:sp>
        <p:sp>
          <p:nvSpPr>
            <p:cNvPr id="1916" name="Google Shape;1916;p46"/>
            <p:cNvSpPr txBox="1"/>
            <p:nvPr/>
          </p:nvSpPr>
          <p:spPr>
            <a:xfrm flipH="1">
              <a:off x="5832761" y="180959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4</a:t>
              </a:r>
              <a:endParaRPr b="0" i="0" sz="1200" u="none" cap="none" strike="noStrike">
                <a:solidFill>
                  <a:srgbClr val="FFFFFF"/>
                </a:solidFill>
                <a:latin typeface="Book Antiqua"/>
                <a:ea typeface="Book Antiqua"/>
                <a:cs typeface="Book Antiqua"/>
                <a:sym typeface="Book Antiqua"/>
              </a:endParaRPr>
            </a:p>
          </p:txBody>
        </p:sp>
        <p:sp>
          <p:nvSpPr>
            <p:cNvPr id="1917" name="Google Shape;1917;p46"/>
            <p:cNvSpPr txBox="1"/>
            <p:nvPr/>
          </p:nvSpPr>
          <p:spPr>
            <a:xfrm flipH="1">
              <a:off x="5597811" y="180975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3</a:t>
              </a:r>
              <a:endParaRPr b="0" i="0" sz="1200" u="none" cap="none" strike="noStrike">
                <a:solidFill>
                  <a:srgbClr val="FFFFFF"/>
                </a:solidFill>
                <a:latin typeface="Book Antiqua"/>
                <a:ea typeface="Book Antiqua"/>
                <a:cs typeface="Book Antiqua"/>
                <a:sym typeface="Book Antiqua"/>
              </a:endParaRPr>
            </a:p>
          </p:txBody>
        </p:sp>
        <p:sp>
          <p:nvSpPr>
            <p:cNvPr id="1918" name="Google Shape;1918;p46"/>
            <p:cNvSpPr txBox="1"/>
            <p:nvPr/>
          </p:nvSpPr>
          <p:spPr>
            <a:xfrm flipH="1">
              <a:off x="5362862" y="180991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2</a:t>
              </a:r>
              <a:endParaRPr b="0" i="0" sz="1200" u="none" cap="none" strike="noStrike">
                <a:solidFill>
                  <a:srgbClr val="FFFFFF"/>
                </a:solidFill>
                <a:latin typeface="Book Antiqua"/>
                <a:ea typeface="Book Antiqua"/>
                <a:cs typeface="Book Antiqua"/>
                <a:sym typeface="Book Antiqua"/>
              </a:endParaRPr>
            </a:p>
          </p:txBody>
        </p:sp>
        <p:sp>
          <p:nvSpPr>
            <p:cNvPr id="1919" name="Google Shape;1919;p46"/>
            <p:cNvSpPr txBox="1"/>
            <p:nvPr/>
          </p:nvSpPr>
          <p:spPr>
            <a:xfrm flipH="1">
              <a:off x="5140607" y="181007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Book Antiqua"/>
                  <a:ea typeface="Book Antiqua"/>
                  <a:cs typeface="Book Antiqua"/>
                  <a:sym typeface="Book Antiqua"/>
                </a:rPr>
                <a:t>1</a:t>
              </a:r>
              <a:endParaRPr b="0" i="0" sz="1200" u="none" cap="none" strike="noStrike">
                <a:solidFill>
                  <a:srgbClr val="FFFFFF"/>
                </a:solidFill>
                <a:latin typeface="Book Antiqua"/>
                <a:ea typeface="Book Antiqua"/>
                <a:cs typeface="Book Antiqua"/>
                <a:sym typeface="Book Antiqua"/>
              </a:endParaRPr>
            </a:p>
          </p:txBody>
        </p:sp>
        <p:cxnSp>
          <p:nvCxnSpPr>
            <p:cNvPr id="1920" name="Google Shape;1920;p46"/>
            <p:cNvCxnSpPr/>
            <p:nvPr/>
          </p:nvCxnSpPr>
          <p:spPr>
            <a:xfrm>
              <a:off x="5099180" y="640556"/>
              <a:ext cx="91440" cy="0"/>
            </a:xfrm>
            <a:prstGeom prst="straightConnector1">
              <a:avLst/>
            </a:prstGeom>
            <a:noFill/>
            <a:ln cap="flat" cmpd="sng" w="12700">
              <a:solidFill>
                <a:schemeClr val="lt1"/>
              </a:solidFill>
              <a:prstDash val="solid"/>
              <a:round/>
              <a:headEnd len="sm" w="sm" type="none"/>
              <a:tailEnd len="sm" w="sm" type="none"/>
            </a:ln>
          </p:spPr>
        </p:cxnSp>
        <p:cxnSp>
          <p:nvCxnSpPr>
            <p:cNvPr id="1921" name="Google Shape;1921;p46"/>
            <p:cNvCxnSpPr/>
            <p:nvPr/>
          </p:nvCxnSpPr>
          <p:spPr>
            <a:xfrm>
              <a:off x="5097745" y="890585"/>
              <a:ext cx="91440" cy="0"/>
            </a:xfrm>
            <a:prstGeom prst="straightConnector1">
              <a:avLst/>
            </a:prstGeom>
            <a:noFill/>
            <a:ln cap="flat" cmpd="sng" w="12700">
              <a:solidFill>
                <a:schemeClr val="lt1"/>
              </a:solidFill>
              <a:prstDash val="solid"/>
              <a:round/>
              <a:headEnd len="sm" w="sm" type="none"/>
              <a:tailEnd len="sm" w="sm" type="none"/>
            </a:ln>
          </p:spPr>
        </p:cxnSp>
        <p:cxnSp>
          <p:nvCxnSpPr>
            <p:cNvPr id="1922" name="Google Shape;1922;p46"/>
            <p:cNvCxnSpPr/>
            <p:nvPr/>
          </p:nvCxnSpPr>
          <p:spPr>
            <a:xfrm>
              <a:off x="5096310" y="1142995"/>
              <a:ext cx="91440" cy="0"/>
            </a:xfrm>
            <a:prstGeom prst="straightConnector1">
              <a:avLst/>
            </a:prstGeom>
            <a:noFill/>
            <a:ln cap="flat" cmpd="sng" w="12700">
              <a:solidFill>
                <a:schemeClr val="lt1"/>
              </a:solidFill>
              <a:prstDash val="solid"/>
              <a:round/>
              <a:headEnd len="sm" w="sm" type="none"/>
              <a:tailEnd len="sm" w="sm" type="none"/>
            </a:ln>
          </p:spPr>
        </p:cxnSp>
        <p:cxnSp>
          <p:nvCxnSpPr>
            <p:cNvPr id="1923" name="Google Shape;1923;p46"/>
            <p:cNvCxnSpPr/>
            <p:nvPr/>
          </p:nvCxnSpPr>
          <p:spPr>
            <a:xfrm>
              <a:off x="5094875" y="1395405"/>
              <a:ext cx="91440" cy="0"/>
            </a:xfrm>
            <a:prstGeom prst="straightConnector1">
              <a:avLst/>
            </a:prstGeom>
            <a:noFill/>
            <a:ln cap="flat" cmpd="sng" w="12700">
              <a:solidFill>
                <a:schemeClr val="lt1"/>
              </a:solidFill>
              <a:prstDash val="solid"/>
              <a:round/>
              <a:headEnd len="sm" w="sm" type="none"/>
              <a:tailEnd len="sm" w="sm" type="none"/>
            </a:ln>
          </p:spPr>
        </p:cxnSp>
        <p:cxnSp>
          <p:nvCxnSpPr>
            <p:cNvPr id="1924" name="Google Shape;1924;p46"/>
            <p:cNvCxnSpPr/>
            <p:nvPr/>
          </p:nvCxnSpPr>
          <p:spPr>
            <a:xfrm>
              <a:off x="5098202" y="1643053"/>
              <a:ext cx="91440" cy="0"/>
            </a:xfrm>
            <a:prstGeom prst="straightConnector1">
              <a:avLst/>
            </a:prstGeom>
            <a:noFill/>
            <a:ln cap="flat" cmpd="sng" w="12700">
              <a:solidFill>
                <a:schemeClr val="lt1"/>
              </a:solidFill>
              <a:prstDash val="solid"/>
              <a:round/>
              <a:headEnd len="sm" w="sm" type="none"/>
              <a:tailEnd len="sm" w="sm" type="none"/>
            </a:ln>
          </p:spPr>
        </p:cxnSp>
        <p:cxnSp>
          <p:nvCxnSpPr>
            <p:cNvPr id="1925" name="Google Shape;1925;p46"/>
            <p:cNvCxnSpPr/>
            <p:nvPr/>
          </p:nvCxnSpPr>
          <p:spPr>
            <a:xfrm rot="10800000">
              <a:off x="5278725" y="1753771"/>
              <a:ext cx="0" cy="91440"/>
            </a:xfrm>
            <a:prstGeom prst="straightConnector1">
              <a:avLst/>
            </a:prstGeom>
            <a:noFill/>
            <a:ln cap="flat" cmpd="sng" w="12700">
              <a:solidFill>
                <a:schemeClr val="lt1"/>
              </a:solidFill>
              <a:prstDash val="solid"/>
              <a:round/>
              <a:headEnd len="sm" w="sm" type="none"/>
              <a:tailEnd len="sm" w="sm" type="none"/>
            </a:ln>
          </p:spPr>
        </p:cxnSp>
        <p:cxnSp>
          <p:nvCxnSpPr>
            <p:cNvPr id="1926" name="Google Shape;1926;p46"/>
            <p:cNvCxnSpPr/>
            <p:nvPr/>
          </p:nvCxnSpPr>
          <p:spPr>
            <a:xfrm rot="10800000">
              <a:off x="5504944" y="1754030"/>
              <a:ext cx="0" cy="91440"/>
            </a:xfrm>
            <a:prstGeom prst="straightConnector1">
              <a:avLst/>
            </a:prstGeom>
            <a:noFill/>
            <a:ln cap="flat" cmpd="sng" w="12700">
              <a:solidFill>
                <a:schemeClr val="lt1"/>
              </a:solidFill>
              <a:prstDash val="solid"/>
              <a:round/>
              <a:headEnd len="sm" w="sm" type="none"/>
              <a:tailEnd len="sm" w="sm" type="none"/>
            </a:ln>
          </p:spPr>
        </p:cxnSp>
        <p:cxnSp>
          <p:nvCxnSpPr>
            <p:cNvPr id="1927" name="Google Shape;1927;p46"/>
            <p:cNvCxnSpPr/>
            <p:nvPr/>
          </p:nvCxnSpPr>
          <p:spPr>
            <a:xfrm rot="10800000">
              <a:off x="5731163" y="1754289"/>
              <a:ext cx="0" cy="91440"/>
            </a:xfrm>
            <a:prstGeom prst="straightConnector1">
              <a:avLst/>
            </a:prstGeom>
            <a:noFill/>
            <a:ln cap="flat" cmpd="sng" w="12700">
              <a:solidFill>
                <a:schemeClr val="lt1"/>
              </a:solidFill>
              <a:prstDash val="solid"/>
              <a:round/>
              <a:headEnd len="sm" w="sm" type="none"/>
              <a:tailEnd len="sm" w="sm" type="none"/>
            </a:ln>
          </p:spPr>
        </p:cxnSp>
        <p:cxnSp>
          <p:nvCxnSpPr>
            <p:cNvPr id="1928" name="Google Shape;1928;p46"/>
            <p:cNvCxnSpPr/>
            <p:nvPr/>
          </p:nvCxnSpPr>
          <p:spPr>
            <a:xfrm rot="10800000">
              <a:off x="5969287" y="1754548"/>
              <a:ext cx="0" cy="91440"/>
            </a:xfrm>
            <a:prstGeom prst="straightConnector1">
              <a:avLst/>
            </a:prstGeom>
            <a:noFill/>
            <a:ln cap="flat" cmpd="sng" w="12700">
              <a:solidFill>
                <a:schemeClr val="lt1"/>
              </a:solidFill>
              <a:prstDash val="solid"/>
              <a:round/>
              <a:headEnd len="sm" w="sm" type="none"/>
              <a:tailEnd len="sm" w="sm" type="none"/>
            </a:ln>
          </p:spPr>
        </p:cxnSp>
        <p:cxnSp>
          <p:nvCxnSpPr>
            <p:cNvPr id="1929" name="Google Shape;1929;p46"/>
            <p:cNvCxnSpPr/>
            <p:nvPr/>
          </p:nvCxnSpPr>
          <p:spPr>
            <a:xfrm rot="10800000">
              <a:off x="6257420" y="1754807"/>
              <a:ext cx="0" cy="91440"/>
            </a:xfrm>
            <a:prstGeom prst="straightConnector1">
              <a:avLst/>
            </a:prstGeom>
            <a:noFill/>
            <a:ln cap="flat" cmpd="sng" w="12700">
              <a:solidFill>
                <a:schemeClr val="lt1"/>
              </a:solidFill>
              <a:prstDash val="solid"/>
              <a:round/>
              <a:headEnd len="sm" w="sm" type="none"/>
              <a:tailEnd len="sm" w="sm" type="none"/>
            </a:ln>
          </p:spPr>
        </p:cxnSp>
        <p:cxnSp>
          <p:nvCxnSpPr>
            <p:cNvPr id="1930" name="Google Shape;1930;p46"/>
            <p:cNvCxnSpPr/>
            <p:nvPr/>
          </p:nvCxnSpPr>
          <p:spPr>
            <a:xfrm rot="10800000">
              <a:off x="6548728" y="1755066"/>
              <a:ext cx="0" cy="91440"/>
            </a:xfrm>
            <a:prstGeom prst="straightConnector1">
              <a:avLst/>
            </a:prstGeom>
            <a:noFill/>
            <a:ln cap="flat" cmpd="sng" w="12700">
              <a:solidFill>
                <a:schemeClr val="lt1"/>
              </a:solidFill>
              <a:prstDash val="solid"/>
              <a:round/>
              <a:headEnd len="sm" w="sm" type="none"/>
              <a:tailEnd len="sm" w="sm" type="none"/>
            </a:ln>
          </p:spPr>
        </p:cxnSp>
        <p:cxnSp>
          <p:nvCxnSpPr>
            <p:cNvPr id="1931" name="Google Shape;1931;p46"/>
            <p:cNvCxnSpPr/>
            <p:nvPr/>
          </p:nvCxnSpPr>
          <p:spPr>
            <a:xfrm rot="10800000">
              <a:off x="6840036" y="1755325"/>
              <a:ext cx="0" cy="91440"/>
            </a:xfrm>
            <a:prstGeom prst="straightConnector1">
              <a:avLst/>
            </a:prstGeom>
            <a:noFill/>
            <a:ln cap="flat" cmpd="sng" w="12700">
              <a:solidFill>
                <a:schemeClr val="lt1"/>
              </a:solidFill>
              <a:prstDash val="solid"/>
              <a:round/>
              <a:headEnd len="sm" w="sm" type="none"/>
              <a:tailEnd len="sm" w="sm" type="none"/>
            </a:ln>
          </p:spPr>
        </p:cxnSp>
        <p:cxnSp>
          <p:nvCxnSpPr>
            <p:cNvPr id="1932" name="Google Shape;1932;p46"/>
            <p:cNvCxnSpPr/>
            <p:nvPr/>
          </p:nvCxnSpPr>
          <p:spPr>
            <a:xfrm rot="10800000">
              <a:off x="7131344" y="1755584"/>
              <a:ext cx="0" cy="91440"/>
            </a:xfrm>
            <a:prstGeom prst="straightConnector1">
              <a:avLst/>
            </a:prstGeom>
            <a:noFill/>
            <a:ln cap="flat" cmpd="sng" w="12700">
              <a:solidFill>
                <a:schemeClr val="lt1"/>
              </a:solidFill>
              <a:prstDash val="solid"/>
              <a:round/>
              <a:headEnd len="sm" w="sm" type="none"/>
              <a:tailEnd len="sm" w="sm" type="none"/>
            </a:ln>
          </p:spPr>
        </p:cxnSp>
        <p:cxnSp>
          <p:nvCxnSpPr>
            <p:cNvPr id="1933" name="Google Shape;1933;p46"/>
            <p:cNvCxnSpPr/>
            <p:nvPr/>
          </p:nvCxnSpPr>
          <p:spPr>
            <a:xfrm rot="10800000">
              <a:off x="7422652" y="1755843"/>
              <a:ext cx="0" cy="91440"/>
            </a:xfrm>
            <a:prstGeom prst="straightConnector1">
              <a:avLst/>
            </a:prstGeom>
            <a:noFill/>
            <a:ln cap="flat" cmpd="sng" w="12700">
              <a:solidFill>
                <a:schemeClr val="lt1"/>
              </a:solidFill>
              <a:prstDash val="solid"/>
              <a:round/>
              <a:headEnd len="sm" w="sm" type="none"/>
              <a:tailEnd len="sm" w="sm" type="none"/>
            </a:ln>
          </p:spPr>
        </p:cxnSp>
        <p:cxnSp>
          <p:nvCxnSpPr>
            <p:cNvPr id="1934" name="Google Shape;1934;p46"/>
            <p:cNvCxnSpPr/>
            <p:nvPr/>
          </p:nvCxnSpPr>
          <p:spPr>
            <a:xfrm rot="10800000">
              <a:off x="7733010" y="1756102"/>
              <a:ext cx="0" cy="91440"/>
            </a:xfrm>
            <a:prstGeom prst="straightConnector1">
              <a:avLst/>
            </a:prstGeom>
            <a:noFill/>
            <a:ln cap="flat" cmpd="sng" w="12700">
              <a:solidFill>
                <a:schemeClr val="lt1"/>
              </a:solidFill>
              <a:prstDash val="solid"/>
              <a:round/>
              <a:headEnd len="sm" w="sm" type="none"/>
              <a:tailEnd len="sm" w="sm" type="none"/>
            </a:ln>
          </p:spPr>
        </p:cxnSp>
        <p:cxnSp>
          <p:nvCxnSpPr>
            <p:cNvPr id="1935" name="Google Shape;1935;p46"/>
            <p:cNvCxnSpPr/>
            <p:nvPr/>
          </p:nvCxnSpPr>
          <p:spPr>
            <a:xfrm rot="10800000">
              <a:off x="8059243" y="1756361"/>
              <a:ext cx="0" cy="91440"/>
            </a:xfrm>
            <a:prstGeom prst="straightConnector1">
              <a:avLst/>
            </a:prstGeom>
            <a:noFill/>
            <a:ln cap="flat" cmpd="sng" w="12700">
              <a:solidFill>
                <a:schemeClr val="lt1"/>
              </a:solidFill>
              <a:prstDash val="solid"/>
              <a:round/>
              <a:headEnd len="sm" w="sm" type="none"/>
              <a:tailEnd len="sm" w="sm" type="none"/>
            </a:ln>
          </p:spPr>
        </p:cxnSp>
        <p:sp>
          <p:nvSpPr>
            <p:cNvPr id="1936" name="Google Shape;1936;p46"/>
            <p:cNvSpPr txBox="1"/>
            <p:nvPr/>
          </p:nvSpPr>
          <p:spPr>
            <a:xfrm>
              <a:off x="5934966" y="2059653"/>
              <a:ext cx="10249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Book Antiqua"/>
                  <a:ea typeface="Book Antiqua"/>
                  <a:cs typeface="Book Antiqua"/>
                  <a:sym typeface="Book Antiqua"/>
                </a:rPr>
                <a:t>time (s) →</a:t>
              </a:r>
              <a:endParaRPr b="1" i="0" sz="1200" u="none" cap="none" strike="noStrike">
                <a:solidFill>
                  <a:srgbClr val="FFFFFF"/>
                </a:solidFill>
                <a:latin typeface="Book Antiqua"/>
                <a:ea typeface="Book Antiqua"/>
                <a:cs typeface="Book Antiqua"/>
                <a:sym typeface="Book Antiqua"/>
              </a:endParaRPr>
            </a:p>
          </p:txBody>
        </p:sp>
        <p:sp>
          <p:nvSpPr>
            <p:cNvPr id="1937" name="Google Shape;1937;p46"/>
            <p:cNvSpPr txBox="1"/>
            <p:nvPr/>
          </p:nvSpPr>
          <p:spPr>
            <a:xfrm rot="-5400000">
              <a:off x="3792049" y="915683"/>
              <a:ext cx="16845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Book Antiqua"/>
                  <a:ea typeface="Book Antiqua"/>
                  <a:cs typeface="Book Antiqua"/>
                  <a:sym typeface="Book Antiqua"/>
                </a:rPr>
                <a:t>Velocity (cm/s) →</a:t>
              </a:r>
              <a:endParaRPr b="1" i="0" sz="1200" u="none" cap="none" strike="noStrike">
                <a:solidFill>
                  <a:srgbClr val="FFFFFF"/>
                </a:solidFill>
                <a:latin typeface="Book Antiqua"/>
                <a:ea typeface="Book Antiqua"/>
                <a:cs typeface="Book Antiqua"/>
                <a:sym typeface="Book Antiqua"/>
              </a:endParaRPr>
            </a:p>
          </p:txBody>
        </p:sp>
      </p:grpSp>
      <p:pic>
        <p:nvPicPr>
          <p:cNvPr descr="Related image" id="1938" name="Google Shape;1938;p46"/>
          <p:cNvPicPr preferRelativeResize="0"/>
          <p:nvPr/>
        </p:nvPicPr>
        <p:blipFill rotWithShape="1">
          <a:blip r:embed="rId4">
            <a:alphaModFix/>
          </a:blip>
          <a:srcRect b="0" l="0" r="0" t="0"/>
          <a:stretch/>
        </p:blipFill>
        <p:spPr>
          <a:xfrm>
            <a:off x="266700" y="2941378"/>
            <a:ext cx="6819900" cy="3977251"/>
          </a:xfrm>
          <a:prstGeom prst="rect">
            <a:avLst/>
          </a:prstGeom>
          <a:noFill/>
          <a:ln>
            <a:noFill/>
          </a:ln>
        </p:spPr>
      </p:pic>
      <p:pic>
        <p:nvPicPr>
          <p:cNvPr descr="image_football006.jpg" id="1939" name="Google Shape;1939;p46"/>
          <p:cNvPicPr preferRelativeResize="0"/>
          <p:nvPr/>
        </p:nvPicPr>
        <p:blipFill rotWithShape="1">
          <a:blip r:embed="rId5">
            <a:alphaModFix/>
          </a:blip>
          <a:srcRect b="0" l="0" r="0" t="0"/>
          <a:stretch/>
        </p:blipFill>
        <p:spPr>
          <a:xfrm>
            <a:off x="1600200" y="3506930"/>
            <a:ext cx="640671" cy="659390"/>
          </a:xfrm>
          <a:prstGeom prst="rect">
            <a:avLst/>
          </a:prstGeom>
          <a:noFill/>
          <a:ln>
            <a:noFill/>
          </a:ln>
        </p:spPr>
      </p:pic>
      <p:grpSp>
        <p:nvGrpSpPr>
          <p:cNvPr id="1940" name="Google Shape;1940;p46"/>
          <p:cNvGrpSpPr/>
          <p:nvPr/>
        </p:nvGrpSpPr>
        <p:grpSpPr>
          <a:xfrm>
            <a:off x="609600" y="3021394"/>
            <a:ext cx="1655525" cy="358617"/>
            <a:chOff x="6323222" y="2213040"/>
            <a:chExt cx="1655525" cy="358617"/>
          </a:xfrm>
        </p:grpSpPr>
        <p:sp>
          <p:nvSpPr>
            <p:cNvPr id="1941" name="Google Shape;1941;p46"/>
            <p:cNvSpPr/>
            <p:nvPr/>
          </p:nvSpPr>
          <p:spPr>
            <a:xfrm>
              <a:off x="6323222" y="2213040"/>
              <a:ext cx="1655525" cy="358617"/>
            </a:xfrm>
            <a:prstGeom prst="wedgeRoundRectCallout">
              <a:avLst>
                <a:gd fmla="val 23846" name="adj1"/>
                <a:gd fmla="val 93394"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942" name="Google Shape;1942;p46"/>
            <p:cNvSpPr/>
            <p:nvPr/>
          </p:nvSpPr>
          <p:spPr>
            <a:xfrm>
              <a:off x="6403156" y="2213040"/>
              <a:ext cx="15135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Book Antiqua"/>
                  <a:ea typeface="Book Antiqua"/>
                  <a:cs typeface="Book Antiqua"/>
                  <a:sym typeface="Book Antiqua"/>
                </a:rPr>
                <a:t>Mass(m) =20g</a:t>
              </a:r>
              <a:endParaRPr b="1" i="0" sz="1600" u="none" cap="none" strike="noStrike">
                <a:solidFill>
                  <a:srgbClr val="FFFFFF"/>
                </a:solidFill>
                <a:latin typeface="Calibri"/>
                <a:ea typeface="Calibri"/>
                <a:cs typeface="Calibri"/>
                <a:sym typeface="Calibri"/>
              </a:endParaRPr>
            </a:p>
          </p:txBody>
        </p:sp>
      </p:grpSp>
      <p:grpSp>
        <p:nvGrpSpPr>
          <p:cNvPr id="1943" name="Google Shape;1943;p46"/>
          <p:cNvGrpSpPr/>
          <p:nvPr/>
        </p:nvGrpSpPr>
        <p:grpSpPr>
          <a:xfrm>
            <a:off x="1752600" y="2960395"/>
            <a:ext cx="2941705" cy="358617"/>
            <a:chOff x="6323222" y="2213040"/>
            <a:chExt cx="2941705" cy="358617"/>
          </a:xfrm>
        </p:grpSpPr>
        <p:sp>
          <p:nvSpPr>
            <p:cNvPr id="1944" name="Google Shape;1944;p46"/>
            <p:cNvSpPr/>
            <p:nvPr/>
          </p:nvSpPr>
          <p:spPr>
            <a:xfrm>
              <a:off x="6323222" y="2213040"/>
              <a:ext cx="2941705" cy="358617"/>
            </a:xfrm>
            <a:prstGeom prst="wedgeRoundRectCallout">
              <a:avLst>
                <a:gd fmla="val -35390" name="adj1"/>
                <a:gd fmla="val 126652"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945" name="Google Shape;1945;p46"/>
            <p:cNvSpPr/>
            <p:nvPr/>
          </p:nvSpPr>
          <p:spPr>
            <a:xfrm>
              <a:off x="6403156" y="2213040"/>
              <a:ext cx="27831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Book Antiqua"/>
                  <a:ea typeface="Book Antiqua"/>
                  <a:cs typeface="Book Antiqua"/>
                  <a:sym typeface="Book Antiqua"/>
                </a:rPr>
                <a:t>Initial Velocity (u) =20cms</a:t>
              </a:r>
              <a:r>
                <a:rPr b="1" baseline="30000" i="0" lang="en-US" sz="1600" u="none" cap="none" strike="noStrike">
                  <a:solidFill>
                    <a:srgbClr val="FFFFFF"/>
                  </a:solidFill>
                  <a:latin typeface="Book Antiqua"/>
                  <a:ea typeface="Book Antiqua"/>
                  <a:cs typeface="Book Antiqua"/>
                  <a:sym typeface="Book Antiqua"/>
                </a:rPr>
                <a:t>-1</a:t>
              </a:r>
              <a:endParaRPr b="1" baseline="30000" i="0" sz="1600" u="none" cap="none" strike="noStrike">
                <a:solidFill>
                  <a:srgbClr val="FFFFFF"/>
                </a:solidFill>
                <a:latin typeface="Calibri"/>
                <a:ea typeface="Calibri"/>
                <a:cs typeface="Calibri"/>
                <a:sym typeface="Calibri"/>
              </a:endParaRPr>
            </a:p>
          </p:txBody>
        </p:sp>
      </p:grpSp>
      <p:grpSp>
        <p:nvGrpSpPr>
          <p:cNvPr id="1946" name="Google Shape;1946;p46"/>
          <p:cNvGrpSpPr/>
          <p:nvPr/>
        </p:nvGrpSpPr>
        <p:grpSpPr>
          <a:xfrm>
            <a:off x="4876801" y="4191719"/>
            <a:ext cx="2553688" cy="358617"/>
            <a:chOff x="6323223" y="2213040"/>
            <a:chExt cx="2553688" cy="358617"/>
          </a:xfrm>
        </p:grpSpPr>
        <p:sp>
          <p:nvSpPr>
            <p:cNvPr id="1947" name="Google Shape;1947;p46"/>
            <p:cNvSpPr/>
            <p:nvPr/>
          </p:nvSpPr>
          <p:spPr>
            <a:xfrm>
              <a:off x="6323223" y="2213040"/>
              <a:ext cx="2553688" cy="358617"/>
            </a:xfrm>
            <a:prstGeom prst="wedgeRoundRectCallout">
              <a:avLst>
                <a:gd fmla="val -33138" name="adj1"/>
                <a:gd fmla="val -98765"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948" name="Google Shape;1948;p46"/>
            <p:cNvSpPr/>
            <p:nvPr/>
          </p:nvSpPr>
          <p:spPr>
            <a:xfrm>
              <a:off x="6403156" y="2213040"/>
              <a:ext cx="24737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Final Velocity (v) =0ms</a:t>
              </a:r>
              <a:r>
                <a:rPr b="1" baseline="30000" i="0" lang="en-US" sz="1600" u="none" cap="none" strike="noStrike">
                  <a:solidFill>
                    <a:srgbClr val="000000"/>
                  </a:solidFill>
                  <a:latin typeface="Book Antiqua"/>
                  <a:ea typeface="Book Antiqua"/>
                  <a:cs typeface="Book Antiqua"/>
                  <a:sym typeface="Book Antiqua"/>
                </a:rPr>
                <a:t>-1</a:t>
              </a:r>
              <a:endParaRPr b="1" baseline="30000" i="0" sz="1600" u="none" cap="none" strike="noStrike">
                <a:solidFill>
                  <a:srgbClr val="000000"/>
                </a:solidFill>
                <a:latin typeface="Calibri"/>
                <a:ea typeface="Calibri"/>
                <a:cs typeface="Calibri"/>
                <a:sym typeface="Calibri"/>
              </a:endParaRPr>
            </a:p>
          </p:txBody>
        </p:sp>
      </p:grpSp>
      <p:grpSp>
        <p:nvGrpSpPr>
          <p:cNvPr id="1949" name="Google Shape;1949;p46"/>
          <p:cNvGrpSpPr/>
          <p:nvPr/>
        </p:nvGrpSpPr>
        <p:grpSpPr>
          <a:xfrm>
            <a:off x="1610742" y="2060966"/>
            <a:ext cx="2706354" cy="358617"/>
            <a:chOff x="5664669" y="2213040"/>
            <a:chExt cx="2706354" cy="358617"/>
          </a:xfrm>
        </p:grpSpPr>
        <p:sp>
          <p:nvSpPr>
            <p:cNvPr id="1950" name="Google Shape;1950;p46"/>
            <p:cNvSpPr/>
            <p:nvPr/>
          </p:nvSpPr>
          <p:spPr>
            <a:xfrm>
              <a:off x="5664669" y="2213040"/>
              <a:ext cx="2705412" cy="358617"/>
            </a:xfrm>
            <a:prstGeom prst="roundRect">
              <a:avLst>
                <a:gd fmla="val 16667" name="adj"/>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1951" name="Google Shape;1951;p46"/>
            <p:cNvSpPr/>
            <p:nvPr/>
          </p:nvSpPr>
          <p:spPr>
            <a:xfrm>
              <a:off x="6035127" y="2213040"/>
              <a:ext cx="23358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Book Antiqua"/>
                  <a:ea typeface="Book Antiqua"/>
                  <a:cs typeface="Book Antiqua"/>
                  <a:sym typeface="Book Antiqua"/>
                </a:rPr>
                <a:t>Force of Friction (F) = ?</a:t>
              </a:r>
              <a:endParaRPr b="1" baseline="30000" i="0" sz="1600" u="none" cap="none" strike="noStrike">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96"/>
                                        </p:tgtEl>
                                        <p:attrNameLst>
                                          <p:attrName>style.visibility</p:attrName>
                                        </p:attrNameLst>
                                      </p:cBhvr>
                                      <p:to>
                                        <p:strVal val="visible"/>
                                      </p:to>
                                    </p:set>
                                    <p:anim calcmode="lin" valueType="num">
                                      <p:cBhvr additive="base">
                                        <p:cTn dur="500"/>
                                        <p:tgtEl>
                                          <p:spTgt spid="189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500"/>
                                        <p:tgtEl>
                                          <p:spTgt spid="1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9"/>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900"/>
                                        </p:tgtEl>
                                        <p:attrNameLst>
                                          <p:attrName>style.visibility</p:attrName>
                                        </p:attrNameLst>
                                      </p:cBhvr>
                                      <p:to>
                                        <p:strVal val="visible"/>
                                      </p:to>
                                    </p:set>
                                    <p:anim calcmode="lin" valueType="num">
                                      <p:cBhvr additive="base">
                                        <p:cTn dur="500"/>
                                        <p:tgtEl>
                                          <p:spTgt spid="1900"/>
                                        </p:tgtEl>
                                        <p:attrNameLst>
                                          <p:attrName>ppt_w</p:attrName>
                                        </p:attrNameLst>
                                      </p:cBhvr>
                                      <p:tavLst>
                                        <p:tav fmla="" tm="0">
                                          <p:val>
                                            <p:strVal val="0"/>
                                          </p:val>
                                        </p:tav>
                                        <p:tav fmla="" tm="100000">
                                          <p:val>
                                            <p:strVal val="#ppt_w"/>
                                          </p:val>
                                        </p:tav>
                                      </p:tavLst>
                                    </p:anim>
                                    <p:anim calcmode="lin" valueType="num">
                                      <p:cBhvr additive="base">
                                        <p:cTn dur="500"/>
                                        <p:tgtEl>
                                          <p:spTgt spid="19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500"/>
                                        <p:tgtEl>
                                          <p:spTgt spid="1938"/>
                                        </p:tgtEl>
                                      </p:cBhvr>
                                    </p:animEffect>
                                  </p:childTnLst>
                                </p:cTn>
                              </p:par>
                              <p:par>
                                <p:cTn fill="hold" nodeType="withEffect" presetClass="entr" presetID="10" presetSubtype="0">
                                  <p:stCondLst>
                                    <p:cond delay="700"/>
                                  </p:stCondLst>
                                  <p:childTnLst>
                                    <p:set>
                                      <p:cBhvr>
                                        <p:cTn dur="1" fill="hold">
                                          <p:stCondLst>
                                            <p:cond delay="0"/>
                                          </p:stCondLst>
                                        </p:cTn>
                                        <p:tgtEl>
                                          <p:spTgt spid="1940"/>
                                        </p:tgtEl>
                                        <p:attrNameLst>
                                          <p:attrName>style.visibility</p:attrName>
                                        </p:attrNameLst>
                                      </p:cBhvr>
                                      <p:to>
                                        <p:strVal val="visible"/>
                                      </p:to>
                                    </p:set>
                                    <p:animEffect filter="fade" transition="in">
                                      <p:cBhvr>
                                        <p:cTn dur="500"/>
                                        <p:tgtEl>
                                          <p:spTgt spid="1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40"/>
                                        </p:tgtEl>
                                      </p:cBhvr>
                                    </p:animEffect>
                                    <p:set>
                                      <p:cBhvr>
                                        <p:cTn dur="1" fill="hold">
                                          <p:stCondLst>
                                            <p:cond delay="500"/>
                                          </p:stCondLst>
                                        </p:cTn>
                                        <p:tgtEl>
                                          <p:spTgt spid="194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500"/>
                                        <p:tgtEl>
                                          <p:spTgt spid="1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43"/>
                                        </p:tgtEl>
                                      </p:cBhvr>
                                    </p:animEffect>
                                    <p:set>
                                      <p:cBhvr>
                                        <p:cTn dur="1" fill="hold">
                                          <p:stCondLst>
                                            <p:cond delay="500"/>
                                          </p:stCondLst>
                                        </p:cTn>
                                        <p:tgtEl>
                                          <p:spTgt spid="19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700" fill="hold"/>
                                        <p:tgtEl>
                                          <p:spTgt spid="1939"/>
                                        </p:tgtEl>
                                        <p:attrNameLst>
                                          <p:attrName>r</p:attrName>
                                        </p:attrNameLst>
                                      </p:cBhvr>
                                    </p:animRo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1946"/>
                                        </p:tgtEl>
                                        <p:attrNameLst>
                                          <p:attrName>style.visibility</p:attrName>
                                        </p:attrNameLst>
                                      </p:cBhvr>
                                      <p:to>
                                        <p:strVal val="visible"/>
                                      </p:to>
                                    </p:set>
                                    <p:animEffect filter="fade" transition="in">
                                      <p:cBhvr>
                                        <p:cTn dur="500"/>
                                        <p:tgtEl>
                                          <p:spTgt spid="1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946"/>
                                        </p:tgtEl>
                                      </p:cBhvr>
                                    </p:animEffect>
                                    <p:set>
                                      <p:cBhvr>
                                        <p:cTn dur="1" fill="hold">
                                          <p:stCondLst>
                                            <p:cond delay="500"/>
                                          </p:stCondLst>
                                        </p:cTn>
                                        <p:tgtEl>
                                          <p:spTgt spid="194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500"/>
                                        <p:tgtEl>
                                          <p:spTgt spid="1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grpSp>
        <p:nvGrpSpPr>
          <p:cNvPr id="1956" name="Google Shape;1956;p47"/>
          <p:cNvGrpSpPr/>
          <p:nvPr/>
        </p:nvGrpSpPr>
        <p:grpSpPr>
          <a:xfrm>
            <a:off x="893703" y="590550"/>
            <a:ext cx="7351907" cy="785368"/>
            <a:chOff x="783846" y="638546"/>
            <a:chExt cx="7351907" cy="950296"/>
          </a:xfrm>
        </p:grpSpPr>
        <p:sp>
          <p:nvSpPr>
            <p:cNvPr id="1957" name="Google Shape;1957;p47"/>
            <p:cNvSpPr/>
            <p:nvPr/>
          </p:nvSpPr>
          <p:spPr>
            <a:xfrm>
              <a:off x="783846" y="638546"/>
              <a:ext cx="6794877" cy="950296"/>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1958" name="Google Shape;1958;p47"/>
            <p:cNvSpPr txBox="1"/>
            <p:nvPr/>
          </p:nvSpPr>
          <p:spPr>
            <a:xfrm>
              <a:off x="1033143" y="749369"/>
              <a:ext cx="7102610" cy="721401"/>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The velocity-time graph of a ball of mass 20g moving along a straight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line on a long table is given in the figure. How much  force does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table exert on the ball to bring it to rest?</a:t>
              </a:r>
              <a:endParaRPr b="1" i="0" sz="1600" u="none" cap="none" strike="noStrike">
                <a:solidFill>
                  <a:srgbClr val="0000FF"/>
                </a:solidFill>
                <a:latin typeface="Book Antiqua"/>
                <a:ea typeface="Book Antiqua"/>
                <a:cs typeface="Book Antiqua"/>
                <a:sym typeface="Book Antiqua"/>
              </a:endParaRPr>
            </a:p>
          </p:txBody>
        </p:sp>
      </p:grpSp>
      <p:grpSp>
        <p:nvGrpSpPr>
          <p:cNvPr id="1959" name="Google Shape;1959;p47"/>
          <p:cNvGrpSpPr/>
          <p:nvPr/>
        </p:nvGrpSpPr>
        <p:grpSpPr>
          <a:xfrm>
            <a:off x="409235" y="712302"/>
            <a:ext cx="726482" cy="528992"/>
            <a:chOff x="4905035" y="3718491"/>
            <a:chExt cx="726482" cy="640080"/>
          </a:xfrm>
        </p:grpSpPr>
        <p:sp>
          <p:nvSpPr>
            <p:cNvPr id="1960" name="Google Shape;1960;p47"/>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61" name="Google Shape;1961;p47"/>
            <p:cNvSpPr/>
            <p:nvPr/>
          </p:nvSpPr>
          <p:spPr>
            <a:xfrm>
              <a:off x="4905035" y="3739575"/>
              <a:ext cx="7264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10</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1962" name="Google Shape;1962;p47"/>
          <p:cNvSpPr txBox="1"/>
          <p:nvPr/>
        </p:nvSpPr>
        <p:spPr>
          <a:xfrm>
            <a:off x="1033984" y="1468482"/>
            <a:ext cx="17091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ball (m)</a:t>
            </a:r>
            <a:endParaRPr b="1" baseline="30000" i="0" sz="1600" u="none" cap="none" strike="noStrike">
              <a:solidFill>
                <a:srgbClr val="0000FF"/>
              </a:solidFill>
              <a:latin typeface="Book Antiqua"/>
              <a:ea typeface="Book Antiqua"/>
              <a:cs typeface="Book Antiqua"/>
              <a:sym typeface="Book Antiqua"/>
            </a:endParaRPr>
          </a:p>
        </p:txBody>
      </p:sp>
      <p:sp>
        <p:nvSpPr>
          <p:cNvPr id="1963" name="Google Shape;1963;p47"/>
          <p:cNvSpPr txBox="1"/>
          <p:nvPr/>
        </p:nvSpPr>
        <p:spPr>
          <a:xfrm>
            <a:off x="2675956" y="145933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964" name="Google Shape;1964;p47"/>
          <p:cNvSpPr txBox="1"/>
          <p:nvPr/>
        </p:nvSpPr>
        <p:spPr>
          <a:xfrm>
            <a:off x="2819400" y="1459338"/>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g</a:t>
            </a:r>
            <a:endParaRPr b="1" baseline="30000" i="0" sz="1600" u="none" cap="none" strike="noStrike">
              <a:solidFill>
                <a:srgbClr val="0000FF"/>
              </a:solidFill>
              <a:latin typeface="Book Antiqua"/>
              <a:ea typeface="Book Antiqua"/>
              <a:cs typeface="Book Antiqua"/>
              <a:sym typeface="Book Antiqua"/>
            </a:endParaRPr>
          </a:p>
        </p:txBody>
      </p:sp>
      <p:sp>
        <p:nvSpPr>
          <p:cNvPr id="1965" name="Google Shape;1965;p47"/>
          <p:cNvSpPr txBox="1"/>
          <p:nvPr/>
        </p:nvSpPr>
        <p:spPr>
          <a:xfrm>
            <a:off x="3200400" y="1465221"/>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966" name="Google Shape;1966;p47"/>
          <p:cNvSpPr txBox="1"/>
          <p:nvPr/>
        </p:nvSpPr>
        <p:spPr>
          <a:xfrm>
            <a:off x="3541807" y="1332936"/>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a:t>
            </a:r>
            <a:endParaRPr b="1" baseline="30000" i="0" sz="1600" u="none" cap="none" strike="noStrike">
              <a:solidFill>
                <a:srgbClr val="0000FF"/>
              </a:solidFill>
              <a:latin typeface="Book Antiqua"/>
              <a:ea typeface="Book Antiqua"/>
              <a:cs typeface="Book Antiqua"/>
              <a:sym typeface="Book Antiqua"/>
            </a:endParaRPr>
          </a:p>
        </p:txBody>
      </p:sp>
      <p:cxnSp>
        <p:nvCxnSpPr>
          <p:cNvPr id="1967" name="Google Shape;1967;p47"/>
          <p:cNvCxnSpPr/>
          <p:nvPr/>
        </p:nvCxnSpPr>
        <p:spPr>
          <a:xfrm>
            <a:off x="3493351" y="1634341"/>
            <a:ext cx="448624" cy="0"/>
          </a:xfrm>
          <a:prstGeom prst="straightConnector1">
            <a:avLst/>
          </a:prstGeom>
          <a:noFill/>
          <a:ln cap="flat" cmpd="sng" w="12700">
            <a:solidFill>
              <a:srgbClr val="0033CC"/>
            </a:solidFill>
            <a:prstDash val="solid"/>
            <a:round/>
            <a:headEnd len="sm" w="sm" type="none"/>
            <a:tailEnd len="sm" w="sm" type="none"/>
          </a:ln>
        </p:spPr>
      </p:cxnSp>
      <p:sp>
        <p:nvSpPr>
          <p:cNvPr id="1968" name="Google Shape;1968;p47"/>
          <p:cNvSpPr txBox="1"/>
          <p:nvPr/>
        </p:nvSpPr>
        <p:spPr>
          <a:xfrm>
            <a:off x="3429000" y="1623596"/>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a:t>
            </a:r>
            <a:endParaRPr b="1" baseline="30000" i="0" sz="1600" u="none" cap="none" strike="noStrike">
              <a:solidFill>
                <a:srgbClr val="0000FF"/>
              </a:solidFill>
              <a:latin typeface="Book Antiqua"/>
              <a:ea typeface="Book Antiqua"/>
              <a:cs typeface="Book Antiqua"/>
              <a:sym typeface="Book Antiqua"/>
            </a:endParaRPr>
          </a:p>
        </p:txBody>
      </p:sp>
      <p:sp>
        <p:nvSpPr>
          <p:cNvPr id="1969" name="Google Shape;1969;p47"/>
          <p:cNvSpPr txBox="1"/>
          <p:nvPr/>
        </p:nvSpPr>
        <p:spPr>
          <a:xfrm>
            <a:off x="3886200" y="148389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1970" name="Google Shape;1970;p47"/>
          <p:cNvSpPr txBox="1"/>
          <p:nvPr/>
        </p:nvSpPr>
        <p:spPr>
          <a:xfrm>
            <a:off x="4038600" y="1483896"/>
            <a:ext cx="833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 kg</a:t>
            </a:r>
            <a:endParaRPr b="1" baseline="30000" i="0" sz="1600" u="none" cap="none" strike="noStrike">
              <a:solidFill>
                <a:srgbClr val="0000FF"/>
              </a:solidFill>
              <a:latin typeface="Book Antiqua"/>
              <a:ea typeface="Book Antiqua"/>
              <a:cs typeface="Book Antiqua"/>
              <a:sym typeface="Book Antiqua"/>
            </a:endParaRPr>
          </a:p>
        </p:txBody>
      </p:sp>
      <p:sp>
        <p:nvSpPr>
          <p:cNvPr id="1971" name="Google Shape;1971;p47"/>
          <p:cNvSpPr txBox="1"/>
          <p:nvPr/>
        </p:nvSpPr>
        <p:spPr>
          <a:xfrm>
            <a:off x="867271" y="1906077"/>
            <a:ext cx="18758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(u)</a:t>
            </a:r>
            <a:endParaRPr b="1" i="0" sz="1600" u="none" cap="none" strike="noStrike">
              <a:solidFill>
                <a:srgbClr val="0000FF"/>
              </a:solidFill>
              <a:latin typeface="Book Antiqua"/>
              <a:ea typeface="Book Antiqua"/>
              <a:cs typeface="Book Antiqua"/>
              <a:sym typeface="Book Antiqua"/>
            </a:endParaRPr>
          </a:p>
        </p:txBody>
      </p:sp>
      <p:sp>
        <p:nvSpPr>
          <p:cNvPr id="1972" name="Google Shape;1972;p47"/>
          <p:cNvSpPr txBox="1"/>
          <p:nvPr/>
        </p:nvSpPr>
        <p:spPr>
          <a:xfrm>
            <a:off x="2667946" y="190607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73" name="Google Shape;1973;p47"/>
          <p:cNvSpPr txBox="1"/>
          <p:nvPr/>
        </p:nvSpPr>
        <p:spPr>
          <a:xfrm>
            <a:off x="2929989" y="1906077"/>
            <a:ext cx="9140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cms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974" name="Google Shape;1974;p47"/>
          <p:cNvSpPr txBox="1"/>
          <p:nvPr/>
        </p:nvSpPr>
        <p:spPr>
          <a:xfrm>
            <a:off x="1000976" y="2179522"/>
            <a:ext cx="17604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(v)</a:t>
            </a:r>
            <a:endParaRPr b="1" i="0" sz="1600" u="none" cap="none" strike="noStrike">
              <a:solidFill>
                <a:srgbClr val="0000FF"/>
              </a:solidFill>
              <a:latin typeface="Book Antiqua"/>
              <a:ea typeface="Book Antiqua"/>
              <a:cs typeface="Book Antiqua"/>
              <a:sym typeface="Book Antiqua"/>
            </a:endParaRPr>
          </a:p>
        </p:txBody>
      </p:sp>
      <p:sp>
        <p:nvSpPr>
          <p:cNvPr id="1975" name="Google Shape;1975;p47"/>
          <p:cNvSpPr txBox="1"/>
          <p:nvPr/>
        </p:nvSpPr>
        <p:spPr>
          <a:xfrm>
            <a:off x="2667946" y="217952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76" name="Google Shape;1976;p47"/>
          <p:cNvSpPr txBox="1"/>
          <p:nvPr/>
        </p:nvSpPr>
        <p:spPr>
          <a:xfrm>
            <a:off x="2929989" y="2179522"/>
            <a:ext cx="81144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cms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977" name="Google Shape;1977;p47"/>
          <p:cNvSpPr txBox="1"/>
          <p:nvPr/>
        </p:nvSpPr>
        <p:spPr>
          <a:xfrm>
            <a:off x="1216072" y="2446556"/>
            <a:ext cx="15087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Time taken (t)</a:t>
            </a:r>
            <a:endParaRPr b="1" i="0" sz="1600" u="none" cap="none" strike="noStrike">
              <a:solidFill>
                <a:srgbClr val="0000FF"/>
              </a:solidFill>
              <a:latin typeface="Book Antiqua"/>
              <a:ea typeface="Book Antiqua"/>
              <a:cs typeface="Book Antiqua"/>
              <a:sym typeface="Book Antiqua"/>
            </a:endParaRPr>
          </a:p>
        </p:txBody>
      </p:sp>
      <p:sp>
        <p:nvSpPr>
          <p:cNvPr id="1978" name="Google Shape;1978;p47"/>
          <p:cNvSpPr txBox="1"/>
          <p:nvPr/>
        </p:nvSpPr>
        <p:spPr>
          <a:xfrm>
            <a:off x="2667946" y="244655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79" name="Google Shape;1979;p47"/>
          <p:cNvSpPr txBox="1"/>
          <p:nvPr/>
        </p:nvSpPr>
        <p:spPr>
          <a:xfrm>
            <a:off x="2929989" y="2446556"/>
            <a:ext cx="5277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 s</a:t>
            </a:r>
            <a:endParaRPr b="1" baseline="30000" i="0" sz="1600" u="none" cap="none" strike="noStrike">
              <a:solidFill>
                <a:srgbClr val="0000FF"/>
              </a:solidFill>
              <a:latin typeface="Book Antiqua"/>
              <a:ea typeface="Book Antiqua"/>
              <a:cs typeface="Book Antiqua"/>
              <a:sym typeface="Book Antiqua"/>
            </a:endParaRPr>
          </a:p>
        </p:txBody>
      </p:sp>
      <p:sp>
        <p:nvSpPr>
          <p:cNvPr id="1980" name="Google Shape;1980;p47"/>
          <p:cNvSpPr txBox="1"/>
          <p:nvPr/>
        </p:nvSpPr>
        <p:spPr>
          <a:xfrm>
            <a:off x="3774558" y="190607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81" name="Google Shape;1981;p47"/>
          <p:cNvSpPr txBox="1"/>
          <p:nvPr/>
        </p:nvSpPr>
        <p:spPr>
          <a:xfrm>
            <a:off x="4008939" y="1906077"/>
            <a:ext cx="8739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0.2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1982" name="Google Shape;1982;p47"/>
          <p:cNvSpPr/>
          <p:nvPr/>
        </p:nvSpPr>
        <p:spPr>
          <a:xfrm>
            <a:off x="103287" y="2839661"/>
            <a:ext cx="1219200"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 </a:t>
            </a:r>
            <a:endParaRPr b="0" i="0" sz="1400" u="none" cap="none" strike="noStrike">
              <a:solidFill>
                <a:srgbClr val="000000"/>
              </a:solidFill>
              <a:latin typeface="Arial"/>
              <a:ea typeface="Arial"/>
              <a:cs typeface="Arial"/>
              <a:sym typeface="Arial"/>
            </a:endParaRPr>
          </a:p>
        </p:txBody>
      </p:sp>
      <p:sp>
        <p:nvSpPr>
          <p:cNvPr id="1983" name="Google Shape;1983;p47"/>
          <p:cNvSpPr txBox="1"/>
          <p:nvPr/>
        </p:nvSpPr>
        <p:spPr>
          <a:xfrm>
            <a:off x="1094944" y="2839661"/>
            <a:ext cx="30380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of friction on the ball (F)</a:t>
            </a:r>
            <a:endParaRPr b="1" i="0" sz="1600" u="none" cap="none" strike="noStrike">
              <a:solidFill>
                <a:srgbClr val="0000FF"/>
              </a:solidFill>
              <a:latin typeface="Book Antiqua"/>
              <a:ea typeface="Book Antiqua"/>
              <a:cs typeface="Book Antiqua"/>
              <a:sym typeface="Book Antiqua"/>
            </a:endParaRPr>
          </a:p>
        </p:txBody>
      </p:sp>
      <p:sp>
        <p:nvSpPr>
          <p:cNvPr id="1984" name="Google Shape;1984;p47"/>
          <p:cNvSpPr txBox="1"/>
          <p:nvPr/>
        </p:nvSpPr>
        <p:spPr>
          <a:xfrm>
            <a:off x="4069709" y="2839661"/>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85" name="Google Shape;1985;p47"/>
          <p:cNvSpPr txBox="1"/>
          <p:nvPr/>
        </p:nvSpPr>
        <p:spPr>
          <a:xfrm>
            <a:off x="4331734" y="2839661"/>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1986" name="Google Shape;1986;p47"/>
          <p:cNvSpPr/>
          <p:nvPr/>
        </p:nvSpPr>
        <p:spPr>
          <a:xfrm>
            <a:off x="103287" y="3409950"/>
            <a:ext cx="1219200"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 </a:t>
            </a:r>
            <a:endParaRPr b="0" i="0" sz="1400" u="none" cap="none" strike="noStrike">
              <a:solidFill>
                <a:srgbClr val="000000"/>
              </a:solidFill>
              <a:latin typeface="Arial"/>
              <a:ea typeface="Arial"/>
              <a:cs typeface="Arial"/>
              <a:sym typeface="Arial"/>
            </a:endParaRPr>
          </a:p>
        </p:txBody>
      </p:sp>
      <p:sp>
        <p:nvSpPr>
          <p:cNvPr id="1987" name="Google Shape;1987;p47"/>
          <p:cNvSpPr txBox="1"/>
          <p:nvPr/>
        </p:nvSpPr>
        <p:spPr>
          <a:xfrm>
            <a:off x="3012762" y="3399999"/>
            <a:ext cx="4475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(b)</a:t>
            </a:r>
            <a:endParaRPr b="0" i="0" sz="1400" u="none" cap="none" strike="noStrike">
              <a:solidFill>
                <a:srgbClr val="000000"/>
              </a:solidFill>
              <a:latin typeface="Arial"/>
              <a:ea typeface="Arial"/>
              <a:cs typeface="Arial"/>
              <a:sym typeface="Arial"/>
            </a:endParaRPr>
          </a:p>
        </p:txBody>
      </p:sp>
      <p:sp>
        <p:nvSpPr>
          <p:cNvPr id="1988" name="Google Shape;1988;p47"/>
          <p:cNvSpPr txBox="1"/>
          <p:nvPr/>
        </p:nvSpPr>
        <p:spPr>
          <a:xfrm>
            <a:off x="3314069" y="3383283"/>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989" name="Google Shape;1989;p47"/>
          <p:cNvSpPr txBox="1"/>
          <p:nvPr/>
        </p:nvSpPr>
        <p:spPr>
          <a:xfrm>
            <a:off x="3429000" y="340231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990" name="Google Shape;1990;p47"/>
          <p:cNvSpPr txBox="1"/>
          <p:nvPr/>
        </p:nvSpPr>
        <p:spPr>
          <a:xfrm>
            <a:off x="3681646" y="3263765"/>
            <a:ext cx="3000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1991" name="Google Shape;1991;p47"/>
          <p:cNvSpPr txBox="1"/>
          <p:nvPr/>
        </p:nvSpPr>
        <p:spPr>
          <a:xfrm>
            <a:off x="3842318" y="3258383"/>
            <a:ext cx="25359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992" name="Google Shape;1992;p47"/>
          <p:cNvSpPr txBox="1"/>
          <p:nvPr/>
        </p:nvSpPr>
        <p:spPr>
          <a:xfrm>
            <a:off x="3983239" y="3257550"/>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endParaRPr b="0" i="0" sz="1400" u="none" cap="none" strike="noStrike">
              <a:solidFill>
                <a:srgbClr val="000000"/>
              </a:solidFill>
              <a:latin typeface="Arial"/>
              <a:ea typeface="Arial"/>
              <a:cs typeface="Arial"/>
              <a:sym typeface="Arial"/>
            </a:endParaRPr>
          </a:p>
        </p:txBody>
      </p:sp>
      <p:cxnSp>
        <p:nvCxnSpPr>
          <p:cNvPr id="1993" name="Google Shape;1993;p47"/>
          <p:cNvCxnSpPr/>
          <p:nvPr/>
        </p:nvCxnSpPr>
        <p:spPr>
          <a:xfrm>
            <a:off x="3759755" y="3583103"/>
            <a:ext cx="507445" cy="0"/>
          </a:xfrm>
          <a:prstGeom prst="straightConnector1">
            <a:avLst/>
          </a:prstGeom>
          <a:noFill/>
          <a:ln cap="flat" cmpd="sng" w="12700">
            <a:solidFill>
              <a:srgbClr val="C00000"/>
            </a:solidFill>
            <a:prstDash val="solid"/>
            <a:round/>
            <a:headEnd len="sm" w="sm" type="none"/>
            <a:tailEnd len="sm" w="sm" type="none"/>
          </a:ln>
        </p:spPr>
      </p:cxnSp>
      <p:sp>
        <p:nvSpPr>
          <p:cNvPr id="1994" name="Google Shape;1994;p47"/>
          <p:cNvSpPr txBox="1"/>
          <p:nvPr/>
        </p:nvSpPr>
        <p:spPr>
          <a:xfrm>
            <a:off x="3843781" y="3557726"/>
            <a:ext cx="25199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1995" name="Google Shape;1995;p47"/>
          <p:cNvSpPr txBox="1"/>
          <p:nvPr/>
        </p:nvSpPr>
        <p:spPr>
          <a:xfrm>
            <a:off x="1462065" y="3390666"/>
            <a:ext cx="433132"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1996" name="Google Shape;1996;p47"/>
          <p:cNvSpPr txBox="1"/>
          <p:nvPr/>
        </p:nvSpPr>
        <p:spPr>
          <a:xfrm>
            <a:off x="1742735" y="3390666"/>
            <a:ext cx="29848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a:t>
            </a:r>
            <a:endParaRPr b="0" i="0" sz="1400" u="none" cap="none" strike="noStrike">
              <a:solidFill>
                <a:srgbClr val="000000"/>
              </a:solidFill>
              <a:latin typeface="Arial"/>
              <a:ea typeface="Arial"/>
              <a:cs typeface="Arial"/>
              <a:sym typeface="Arial"/>
            </a:endParaRPr>
          </a:p>
        </p:txBody>
      </p:sp>
      <p:sp>
        <p:nvSpPr>
          <p:cNvPr id="1997" name="Google Shape;1997;p47"/>
          <p:cNvSpPr txBox="1"/>
          <p:nvPr/>
        </p:nvSpPr>
        <p:spPr>
          <a:xfrm>
            <a:off x="2068922" y="3390666"/>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1998" name="Google Shape;1998;p47"/>
          <p:cNvSpPr txBox="1"/>
          <p:nvPr/>
        </p:nvSpPr>
        <p:spPr>
          <a:xfrm>
            <a:off x="2461176" y="3390666"/>
            <a:ext cx="377026"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t>
            </a:r>
            <a:endParaRPr b="0" i="0" sz="1400" u="none" cap="none" strike="noStrike">
              <a:solidFill>
                <a:srgbClr val="000000"/>
              </a:solidFill>
              <a:latin typeface="Arial"/>
              <a:ea typeface="Arial"/>
              <a:cs typeface="Arial"/>
              <a:sym typeface="Arial"/>
            </a:endParaRPr>
          </a:p>
        </p:txBody>
      </p:sp>
      <p:sp>
        <p:nvSpPr>
          <p:cNvPr id="1999" name="Google Shape;1999;p47"/>
          <p:cNvSpPr txBox="1"/>
          <p:nvPr/>
        </p:nvSpPr>
        <p:spPr>
          <a:xfrm>
            <a:off x="2704485" y="3390666"/>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000" name="Google Shape;2000;p47"/>
          <p:cNvSpPr/>
          <p:nvPr/>
        </p:nvSpPr>
        <p:spPr>
          <a:xfrm>
            <a:off x="103287" y="1481357"/>
            <a:ext cx="914400"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  </a:t>
            </a:r>
            <a:endParaRPr b="0" i="0" sz="1400" u="none" cap="none" strike="noStrike">
              <a:solidFill>
                <a:srgbClr val="000000"/>
              </a:solidFill>
              <a:latin typeface="Arial"/>
              <a:ea typeface="Arial"/>
              <a:cs typeface="Arial"/>
              <a:sym typeface="Arial"/>
            </a:endParaRPr>
          </a:p>
        </p:txBody>
      </p:sp>
      <p:sp>
        <p:nvSpPr>
          <p:cNvPr id="2001" name="Google Shape;2001;p47"/>
          <p:cNvSpPr/>
          <p:nvPr/>
        </p:nvSpPr>
        <p:spPr>
          <a:xfrm>
            <a:off x="103287" y="3937421"/>
            <a:ext cx="1219200"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2002" name="Google Shape;2002;p47"/>
          <p:cNvSpPr txBox="1"/>
          <p:nvPr/>
        </p:nvSpPr>
        <p:spPr>
          <a:xfrm>
            <a:off x="1478495" y="390200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2003" name="Google Shape;2003;p47"/>
          <p:cNvSpPr txBox="1"/>
          <p:nvPr/>
        </p:nvSpPr>
        <p:spPr>
          <a:xfrm>
            <a:off x="1728885" y="393903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04" name="Google Shape;2004;p47"/>
          <p:cNvSpPr txBox="1"/>
          <p:nvPr/>
        </p:nvSpPr>
        <p:spPr>
          <a:xfrm>
            <a:off x="2144698" y="380334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005" name="Google Shape;2005;p47"/>
          <p:cNvCxnSpPr/>
          <p:nvPr/>
        </p:nvCxnSpPr>
        <p:spPr>
          <a:xfrm>
            <a:off x="2012697" y="4108153"/>
            <a:ext cx="742950" cy="0"/>
          </a:xfrm>
          <a:prstGeom prst="straightConnector1">
            <a:avLst/>
          </a:prstGeom>
          <a:noFill/>
          <a:ln cap="flat" cmpd="sng" w="12700">
            <a:solidFill>
              <a:srgbClr val="0033CC"/>
            </a:solidFill>
            <a:prstDash val="solid"/>
            <a:round/>
            <a:headEnd len="sm" w="sm" type="none"/>
            <a:tailEnd len="sm" w="sm" type="none"/>
          </a:ln>
        </p:spPr>
      </p:cxnSp>
      <p:sp>
        <p:nvSpPr>
          <p:cNvPr id="2006" name="Google Shape;2006;p47"/>
          <p:cNvSpPr txBox="1"/>
          <p:nvPr/>
        </p:nvSpPr>
        <p:spPr>
          <a:xfrm>
            <a:off x="2172983" y="4061996"/>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a:t>
            </a:r>
            <a:endParaRPr b="1" i="0" sz="1600" u="none" cap="none" strike="noStrike">
              <a:solidFill>
                <a:srgbClr val="0000FF"/>
              </a:solidFill>
              <a:latin typeface="Book Antiqua"/>
              <a:ea typeface="Book Antiqua"/>
              <a:cs typeface="Book Antiqua"/>
              <a:sym typeface="Book Antiqua"/>
            </a:endParaRPr>
          </a:p>
        </p:txBody>
      </p:sp>
      <p:sp>
        <p:nvSpPr>
          <p:cNvPr id="2007" name="Google Shape;2007;p47"/>
          <p:cNvSpPr txBox="1"/>
          <p:nvPr/>
        </p:nvSpPr>
        <p:spPr>
          <a:xfrm>
            <a:off x="1475129" y="4299543"/>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2008" name="Google Shape;2008;p47"/>
          <p:cNvSpPr txBox="1"/>
          <p:nvPr/>
        </p:nvSpPr>
        <p:spPr>
          <a:xfrm>
            <a:off x="1725519" y="429954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09" name="Google Shape;2009;p47"/>
          <p:cNvSpPr txBox="1"/>
          <p:nvPr/>
        </p:nvSpPr>
        <p:spPr>
          <a:xfrm>
            <a:off x="1973610" y="4299543"/>
            <a:ext cx="9941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010" name="Google Shape;2010;p47"/>
          <p:cNvSpPr txBox="1"/>
          <p:nvPr/>
        </p:nvSpPr>
        <p:spPr>
          <a:xfrm>
            <a:off x="850994" y="4671596"/>
            <a:ext cx="35686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Acceleration of the ball in – 0.02ms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011" name="Google Shape;2011;p47"/>
          <p:cNvSpPr txBox="1"/>
          <p:nvPr/>
        </p:nvSpPr>
        <p:spPr>
          <a:xfrm>
            <a:off x="5099676" y="2963886"/>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30000" i="0" sz="1600" u="none" cap="none" strike="noStrike">
              <a:solidFill>
                <a:srgbClr val="0000FF"/>
              </a:solidFill>
              <a:latin typeface="Book Antiqua"/>
              <a:ea typeface="Book Antiqua"/>
              <a:cs typeface="Book Antiqua"/>
              <a:sym typeface="Book Antiqua"/>
            </a:endParaRPr>
          </a:p>
        </p:txBody>
      </p:sp>
      <p:sp>
        <p:nvSpPr>
          <p:cNvPr id="2012" name="Google Shape;2012;p47"/>
          <p:cNvSpPr txBox="1"/>
          <p:nvPr/>
        </p:nvSpPr>
        <p:spPr>
          <a:xfrm>
            <a:off x="5422774" y="294848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13" name="Google Shape;2013;p47"/>
          <p:cNvSpPr txBox="1"/>
          <p:nvPr/>
        </p:nvSpPr>
        <p:spPr>
          <a:xfrm>
            <a:off x="5645464" y="2950367"/>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baseline="30000" i="0" sz="1600" u="none" cap="none" strike="noStrike">
              <a:solidFill>
                <a:srgbClr val="0000FF"/>
              </a:solidFill>
              <a:latin typeface="Book Antiqua"/>
              <a:ea typeface="Book Antiqua"/>
              <a:cs typeface="Book Antiqua"/>
              <a:sym typeface="Book Antiqua"/>
            </a:endParaRPr>
          </a:p>
        </p:txBody>
      </p:sp>
      <p:sp>
        <p:nvSpPr>
          <p:cNvPr id="2014" name="Google Shape;2014;p47"/>
          <p:cNvSpPr txBox="1"/>
          <p:nvPr/>
        </p:nvSpPr>
        <p:spPr>
          <a:xfrm>
            <a:off x="5917348" y="295384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2015" name="Google Shape;2015;p47"/>
          <p:cNvSpPr txBox="1"/>
          <p:nvPr/>
        </p:nvSpPr>
        <p:spPr>
          <a:xfrm>
            <a:off x="4841056" y="3394319"/>
            <a:ext cx="3609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Book Antiqua"/>
                <a:ea typeface="Book Antiqua"/>
                <a:cs typeface="Book Antiqua"/>
                <a:sym typeface="Book Antiqua"/>
              </a:rPr>
              <a:t>∴</a:t>
            </a:r>
            <a:endParaRPr b="0" i="0" sz="1600" u="none" cap="none" strike="noStrike">
              <a:solidFill>
                <a:srgbClr val="000000"/>
              </a:solidFill>
              <a:latin typeface="Book Antiqua"/>
              <a:ea typeface="Book Antiqua"/>
              <a:cs typeface="Book Antiqua"/>
              <a:sym typeface="Book Antiqua"/>
            </a:endParaRPr>
          </a:p>
        </p:txBody>
      </p:sp>
      <p:sp>
        <p:nvSpPr>
          <p:cNvPr id="2016" name="Google Shape;2016;p47"/>
          <p:cNvSpPr txBox="1"/>
          <p:nvPr/>
        </p:nvSpPr>
        <p:spPr>
          <a:xfrm>
            <a:off x="5099676" y="3394319"/>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baseline="30000" i="0" sz="1600" u="none" cap="none" strike="noStrike">
              <a:solidFill>
                <a:srgbClr val="0000FF"/>
              </a:solidFill>
              <a:latin typeface="Book Antiqua"/>
              <a:ea typeface="Book Antiqua"/>
              <a:cs typeface="Book Antiqua"/>
              <a:sym typeface="Book Antiqua"/>
            </a:endParaRPr>
          </a:p>
        </p:txBody>
      </p:sp>
      <p:sp>
        <p:nvSpPr>
          <p:cNvPr id="2017" name="Google Shape;2017;p47"/>
          <p:cNvSpPr txBox="1"/>
          <p:nvPr/>
        </p:nvSpPr>
        <p:spPr>
          <a:xfrm>
            <a:off x="5422774" y="339431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18" name="Google Shape;2018;p47"/>
          <p:cNvSpPr txBox="1"/>
          <p:nvPr/>
        </p:nvSpPr>
        <p:spPr>
          <a:xfrm>
            <a:off x="7080692" y="3376196"/>
            <a:ext cx="10390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-0.0004 N</a:t>
            </a:r>
            <a:endParaRPr b="1" baseline="30000" i="0" sz="1600" u="none" cap="none" strike="noStrike">
              <a:solidFill>
                <a:srgbClr val="0000FF"/>
              </a:solidFill>
              <a:latin typeface="Book Antiqua"/>
              <a:ea typeface="Book Antiqua"/>
              <a:cs typeface="Book Antiqua"/>
              <a:sym typeface="Book Antiqua"/>
            </a:endParaRPr>
          </a:p>
        </p:txBody>
      </p:sp>
      <p:sp>
        <p:nvSpPr>
          <p:cNvPr id="2019" name="Google Shape;2019;p47"/>
          <p:cNvSpPr txBox="1"/>
          <p:nvPr/>
        </p:nvSpPr>
        <p:spPr>
          <a:xfrm>
            <a:off x="6061887" y="339431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20" name="Google Shape;2020;p47"/>
          <p:cNvSpPr txBox="1"/>
          <p:nvPr/>
        </p:nvSpPr>
        <p:spPr>
          <a:xfrm>
            <a:off x="6216649" y="3358596"/>
            <a:ext cx="7505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a:t>
            </a:r>
            <a:endParaRPr b="1" baseline="30000" i="0" sz="1600" u="none" cap="none" strike="noStrike">
              <a:solidFill>
                <a:srgbClr val="0000FF"/>
              </a:solidFill>
              <a:latin typeface="Book Antiqua"/>
              <a:ea typeface="Book Antiqua"/>
              <a:cs typeface="Book Antiqua"/>
              <a:sym typeface="Book Antiqua"/>
            </a:endParaRPr>
          </a:p>
        </p:txBody>
      </p:sp>
      <p:sp>
        <p:nvSpPr>
          <p:cNvPr id="2021" name="Google Shape;2021;p47"/>
          <p:cNvSpPr txBox="1"/>
          <p:nvPr/>
        </p:nvSpPr>
        <p:spPr>
          <a:xfrm>
            <a:off x="6858000" y="337619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022" name="Google Shape;2022;p47"/>
          <p:cNvSpPr/>
          <p:nvPr/>
        </p:nvSpPr>
        <p:spPr>
          <a:xfrm>
            <a:off x="4840498" y="3714750"/>
            <a:ext cx="685453"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a:t>
            </a:r>
            <a:endParaRPr b="1" i="0" sz="1600" u="none" cap="none" strike="noStrike">
              <a:solidFill>
                <a:srgbClr val="C00000"/>
              </a:solidFill>
              <a:latin typeface="Book Antiqua"/>
              <a:ea typeface="Book Antiqua"/>
              <a:cs typeface="Book Antiqua"/>
              <a:sym typeface="Book Antiqua"/>
            </a:endParaRPr>
          </a:p>
        </p:txBody>
      </p:sp>
      <p:sp>
        <p:nvSpPr>
          <p:cNvPr id="2023" name="Google Shape;2023;p47"/>
          <p:cNvSpPr txBox="1"/>
          <p:nvPr/>
        </p:nvSpPr>
        <p:spPr>
          <a:xfrm>
            <a:off x="4819396" y="4069680"/>
            <a:ext cx="3990558" cy="785151"/>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50"/>
              <a:buFont typeface="Arial"/>
              <a:buNone/>
            </a:pPr>
            <a:r>
              <a:rPr b="1" i="0" lang="en-US" sz="1550" u="none" cap="none" strike="noStrike">
                <a:solidFill>
                  <a:srgbClr val="000000"/>
                </a:solidFill>
                <a:latin typeface="Book Antiqua"/>
                <a:ea typeface="Book Antiqua"/>
                <a:cs typeface="Book Antiqua"/>
                <a:sym typeface="Book Antiqua"/>
              </a:rPr>
              <a:t>Force exerted is -0.0004N. The negative sign shows that friction force is exerted by the table.</a:t>
            </a:r>
            <a:endParaRPr b="0" i="0" sz="1400" u="none" cap="none" strike="noStrike">
              <a:solidFill>
                <a:srgbClr val="000000"/>
              </a:solidFill>
              <a:latin typeface="Arial"/>
              <a:ea typeface="Arial"/>
              <a:cs typeface="Arial"/>
              <a:sym typeface="Arial"/>
            </a:endParaRPr>
          </a:p>
        </p:txBody>
      </p:sp>
      <p:sp>
        <p:nvSpPr>
          <p:cNvPr id="2024" name="Google Shape;2024;p47"/>
          <p:cNvSpPr txBox="1"/>
          <p:nvPr/>
        </p:nvSpPr>
        <p:spPr>
          <a:xfrm>
            <a:off x="1962764" y="3800042"/>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baseline="30000" i="0" sz="1600" u="none" cap="none" strike="noStrike">
              <a:solidFill>
                <a:srgbClr val="0000FF"/>
              </a:solidFill>
              <a:latin typeface="Book Antiqua"/>
              <a:ea typeface="Book Antiqua"/>
              <a:cs typeface="Book Antiqua"/>
              <a:sym typeface="Book Antiqua"/>
            </a:endParaRPr>
          </a:p>
        </p:txBody>
      </p:sp>
      <p:sp>
        <p:nvSpPr>
          <p:cNvPr id="2025" name="Google Shape;2025;p47"/>
          <p:cNvSpPr txBox="1"/>
          <p:nvPr/>
        </p:nvSpPr>
        <p:spPr>
          <a:xfrm>
            <a:off x="2288857" y="3800042"/>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0.2 </a:t>
            </a:r>
            <a:endParaRPr b="1" baseline="30000" i="0" sz="1600" u="none" cap="none" strike="noStrike">
              <a:solidFill>
                <a:srgbClr val="0000FF"/>
              </a:solidFill>
              <a:latin typeface="Book Antiqua"/>
              <a:ea typeface="Book Antiqua"/>
              <a:cs typeface="Book Antiqua"/>
              <a:sym typeface="Book Antiqua"/>
            </a:endParaRPr>
          </a:p>
        </p:txBody>
      </p:sp>
      <p:sp>
        <p:nvSpPr>
          <p:cNvPr id="2026" name="Google Shape;2026;p47"/>
          <p:cNvSpPr/>
          <p:nvPr/>
        </p:nvSpPr>
        <p:spPr>
          <a:xfrm>
            <a:off x="5630404" y="3385985"/>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a:t>
            </a:r>
            <a:endParaRPr b="1" i="0" sz="1600" u="none" cap="none" strike="noStrike">
              <a:solidFill>
                <a:srgbClr val="0000FF"/>
              </a:solidFill>
              <a:latin typeface="Book Antiqua"/>
              <a:ea typeface="Book Antiqua"/>
              <a:cs typeface="Book Antiqua"/>
              <a:sym typeface="Book Antiqua"/>
            </a:endParaRPr>
          </a:p>
        </p:txBody>
      </p:sp>
      <p:cxnSp>
        <p:nvCxnSpPr>
          <p:cNvPr id="2027" name="Google Shape;2027;p47"/>
          <p:cNvCxnSpPr/>
          <p:nvPr/>
        </p:nvCxnSpPr>
        <p:spPr>
          <a:xfrm>
            <a:off x="4819396" y="1915442"/>
            <a:ext cx="20934" cy="3157080"/>
          </a:xfrm>
          <a:prstGeom prst="straightConnector1">
            <a:avLst/>
          </a:prstGeom>
          <a:noFill/>
          <a:ln cap="flat" cmpd="sng" w="15875">
            <a:solidFill>
              <a:schemeClr val="dk1"/>
            </a:solidFill>
            <a:prstDash val="solid"/>
            <a:round/>
            <a:headEnd len="sm" w="sm" type="none"/>
            <a:tailEnd len="sm" w="sm" type="none"/>
          </a:ln>
        </p:spPr>
      </p:cxnSp>
      <p:sp>
        <p:nvSpPr>
          <p:cNvPr id="2028" name="Google Shape;2028;p47"/>
          <p:cNvSpPr/>
          <p:nvPr/>
        </p:nvSpPr>
        <p:spPr>
          <a:xfrm>
            <a:off x="5029200" y="618909"/>
            <a:ext cx="43193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029" name="Google Shape;2029;p47"/>
          <p:cNvGrpSpPr/>
          <p:nvPr/>
        </p:nvGrpSpPr>
        <p:grpSpPr>
          <a:xfrm>
            <a:off x="5165444" y="1134796"/>
            <a:ext cx="3749957" cy="2122754"/>
            <a:chOff x="4495801" y="211931"/>
            <a:chExt cx="3749957" cy="2124721"/>
          </a:xfrm>
        </p:grpSpPr>
        <p:cxnSp>
          <p:nvCxnSpPr>
            <p:cNvPr id="2030" name="Google Shape;2030;p47"/>
            <p:cNvCxnSpPr/>
            <p:nvPr/>
          </p:nvCxnSpPr>
          <p:spPr>
            <a:xfrm flipH="1">
              <a:off x="5187872" y="1749831"/>
              <a:ext cx="3057885" cy="1192"/>
            </a:xfrm>
            <a:prstGeom prst="straightConnector1">
              <a:avLst/>
            </a:prstGeom>
            <a:noFill/>
            <a:ln cap="flat" cmpd="sng" w="19050">
              <a:solidFill>
                <a:schemeClr val="dk1"/>
              </a:solidFill>
              <a:prstDash val="solid"/>
              <a:round/>
              <a:headEnd len="sm" w="sm" type="none"/>
              <a:tailEnd len="sm" w="sm" type="none"/>
            </a:ln>
          </p:spPr>
        </p:cxnSp>
        <p:cxnSp>
          <p:nvCxnSpPr>
            <p:cNvPr id="2031" name="Google Shape;2031;p47"/>
            <p:cNvCxnSpPr/>
            <p:nvPr/>
          </p:nvCxnSpPr>
          <p:spPr>
            <a:xfrm flipH="1" rot="-5400000">
              <a:off x="4597950" y="1158561"/>
              <a:ext cx="1188720" cy="1660"/>
            </a:xfrm>
            <a:prstGeom prst="straightConnector1">
              <a:avLst/>
            </a:prstGeom>
            <a:noFill/>
            <a:ln cap="flat" cmpd="sng" w="19050">
              <a:solidFill>
                <a:schemeClr val="dk1"/>
              </a:solidFill>
              <a:prstDash val="solid"/>
              <a:round/>
              <a:headEnd len="sm" w="sm" type="none"/>
              <a:tailEnd len="sm" w="sm" type="none"/>
            </a:ln>
          </p:spPr>
        </p:cxnSp>
        <p:cxnSp>
          <p:nvCxnSpPr>
            <p:cNvPr id="2032" name="Google Shape;2032;p47"/>
            <p:cNvCxnSpPr/>
            <p:nvPr/>
          </p:nvCxnSpPr>
          <p:spPr>
            <a:xfrm rot="10800000">
              <a:off x="5197763" y="879492"/>
              <a:ext cx="2535247" cy="857628"/>
            </a:xfrm>
            <a:prstGeom prst="straightConnector1">
              <a:avLst/>
            </a:prstGeom>
            <a:noFill/>
            <a:ln cap="flat" cmpd="sng" w="38100">
              <a:solidFill>
                <a:srgbClr val="FFFF00"/>
              </a:solidFill>
              <a:prstDash val="solid"/>
              <a:round/>
              <a:headEnd len="sm" w="sm" type="none"/>
              <a:tailEnd len="sm" w="sm" type="none"/>
            </a:ln>
          </p:spPr>
        </p:cxnSp>
        <p:sp>
          <p:nvSpPr>
            <p:cNvPr id="2033" name="Google Shape;2033;p47"/>
            <p:cNvSpPr txBox="1"/>
            <p:nvPr/>
          </p:nvSpPr>
          <p:spPr>
            <a:xfrm flipH="1">
              <a:off x="4811225" y="1507328"/>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5</a:t>
              </a:r>
              <a:endParaRPr b="0" i="0" sz="1200" u="none" cap="none" strike="noStrike">
                <a:solidFill>
                  <a:srgbClr val="000000"/>
                </a:solidFill>
                <a:latin typeface="Book Antiqua"/>
                <a:ea typeface="Book Antiqua"/>
                <a:cs typeface="Book Antiqua"/>
                <a:sym typeface="Book Antiqua"/>
              </a:endParaRPr>
            </a:p>
          </p:txBody>
        </p:sp>
        <p:sp>
          <p:nvSpPr>
            <p:cNvPr id="2034" name="Google Shape;2034;p47"/>
            <p:cNvSpPr txBox="1"/>
            <p:nvPr/>
          </p:nvSpPr>
          <p:spPr>
            <a:xfrm flipH="1">
              <a:off x="4752891" y="49508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25</a:t>
              </a:r>
              <a:endParaRPr b="0" i="0" sz="1200" u="none" cap="none" strike="noStrike">
                <a:solidFill>
                  <a:srgbClr val="000000"/>
                </a:solidFill>
                <a:latin typeface="Book Antiqua"/>
                <a:ea typeface="Book Antiqua"/>
                <a:cs typeface="Book Antiqua"/>
                <a:sym typeface="Book Antiqua"/>
              </a:endParaRPr>
            </a:p>
          </p:txBody>
        </p:sp>
        <p:sp>
          <p:nvSpPr>
            <p:cNvPr id="2035" name="Google Shape;2035;p47"/>
            <p:cNvSpPr txBox="1"/>
            <p:nvPr/>
          </p:nvSpPr>
          <p:spPr>
            <a:xfrm flipH="1">
              <a:off x="7875085" y="1813331"/>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11</a:t>
              </a:r>
              <a:endParaRPr b="0" i="0" sz="1200" u="none" cap="none" strike="noStrike">
                <a:solidFill>
                  <a:srgbClr val="000000"/>
                </a:solidFill>
                <a:latin typeface="Book Antiqua"/>
                <a:ea typeface="Book Antiqua"/>
                <a:cs typeface="Book Antiqua"/>
                <a:sym typeface="Book Antiqua"/>
              </a:endParaRPr>
            </a:p>
          </p:txBody>
        </p:sp>
        <p:sp>
          <p:nvSpPr>
            <p:cNvPr id="2036" name="Google Shape;2036;p47"/>
            <p:cNvSpPr txBox="1"/>
            <p:nvPr/>
          </p:nvSpPr>
          <p:spPr>
            <a:xfrm flipH="1">
              <a:off x="4750951" y="75139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20</a:t>
              </a:r>
              <a:endParaRPr b="0" i="0" sz="1200" u="none" cap="none" strike="noStrike">
                <a:solidFill>
                  <a:srgbClr val="000000"/>
                </a:solidFill>
                <a:latin typeface="Book Antiqua"/>
                <a:ea typeface="Book Antiqua"/>
                <a:cs typeface="Book Antiqua"/>
                <a:sym typeface="Book Antiqua"/>
              </a:endParaRPr>
            </a:p>
          </p:txBody>
        </p:sp>
        <p:sp>
          <p:nvSpPr>
            <p:cNvPr id="2037" name="Google Shape;2037;p47"/>
            <p:cNvSpPr txBox="1"/>
            <p:nvPr/>
          </p:nvSpPr>
          <p:spPr>
            <a:xfrm flipH="1">
              <a:off x="4749013" y="1007704"/>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15</a:t>
              </a:r>
              <a:endParaRPr b="0" i="0" sz="1200" u="none" cap="none" strike="noStrike">
                <a:solidFill>
                  <a:srgbClr val="000000"/>
                </a:solidFill>
                <a:latin typeface="Book Antiqua"/>
                <a:ea typeface="Book Antiqua"/>
                <a:cs typeface="Book Antiqua"/>
                <a:sym typeface="Book Antiqua"/>
              </a:endParaRPr>
            </a:p>
          </p:txBody>
        </p:sp>
        <p:sp>
          <p:nvSpPr>
            <p:cNvPr id="2038" name="Google Shape;2038;p47"/>
            <p:cNvSpPr txBox="1"/>
            <p:nvPr/>
          </p:nvSpPr>
          <p:spPr>
            <a:xfrm flipH="1">
              <a:off x="4747074" y="1264013"/>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10</a:t>
              </a:r>
              <a:endParaRPr b="0" i="0" sz="1200" u="none" cap="none" strike="noStrike">
                <a:solidFill>
                  <a:srgbClr val="000000"/>
                </a:solidFill>
                <a:latin typeface="Book Antiqua"/>
                <a:ea typeface="Book Antiqua"/>
                <a:cs typeface="Book Antiqua"/>
                <a:sym typeface="Book Antiqua"/>
              </a:endParaRPr>
            </a:p>
          </p:txBody>
        </p:sp>
        <p:sp>
          <p:nvSpPr>
            <p:cNvPr id="2039" name="Google Shape;2039;p47"/>
            <p:cNvSpPr txBox="1"/>
            <p:nvPr/>
          </p:nvSpPr>
          <p:spPr>
            <a:xfrm flipH="1">
              <a:off x="7551237" y="1808956"/>
              <a:ext cx="338554"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10</a:t>
              </a:r>
              <a:endParaRPr b="0" i="0" sz="1200" u="none" cap="none" strike="noStrike">
                <a:solidFill>
                  <a:srgbClr val="000000"/>
                </a:solidFill>
                <a:latin typeface="Book Antiqua"/>
                <a:ea typeface="Book Antiqua"/>
                <a:cs typeface="Book Antiqua"/>
                <a:sym typeface="Book Antiqua"/>
              </a:endParaRPr>
            </a:p>
          </p:txBody>
        </p:sp>
        <p:sp>
          <p:nvSpPr>
            <p:cNvPr id="2040" name="Google Shape;2040;p47"/>
            <p:cNvSpPr txBox="1"/>
            <p:nvPr/>
          </p:nvSpPr>
          <p:spPr>
            <a:xfrm flipH="1">
              <a:off x="7280559" y="180260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9</a:t>
              </a:r>
              <a:endParaRPr b="0" i="0" sz="1400" u="none" cap="none" strike="noStrike">
                <a:solidFill>
                  <a:srgbClr val="000000"/>
                </a:solidFill>
                <a:latin typeface="Arial"/>
                <a:ea typeface="Arial"/>
                <a:cs typeface="Arial"/>
                <a:sym typeface="Arial"/>
              </a:endParaRPr>
            </a:p>
          </p:txBody>
        </p:sp>
        <p:sp>
          <p:nvSpPr>
            <p:cNvPr id="2041" name="Google Shape;2041;p47"/>
            <p:cNvSpPr txBox="1"/>
            <p:nvPr/>
          </p:nvSpPr>
          <p:spPr>
            <a:xfrm flipH="1">
              <a:off x="6988453" y="180895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8</a:t>
              </a:r>
              <a:endParaRPr b="0" i="0" sz="1200" u="none" cap="none" strike="noStrike">
                <a:solidFill>
                  <a:srgbClr val="000000"/>
                </a:solidFill>
                <a:latin typeface="Book Antiqua"/>
                <a:ea typeface="Book Antiqua"/>
                <a:cs typeface="Book Antiqua"/>
                <a:sym typeface="Book Antiqua"/>
              </a:endParaRPr>
            </a:p>
          </p:txBody>
        </p:sp>
        <p:sp>
          <p:nvSpPr>
            <p:cNvPr id="2042" name="Google Shape;2042;p47"/>
            <p:cNvSpPr txBox="1"/>
            <p:nvPr/>
          </p:nvSpPr>
          <p:spPr>
            <a:xfrm flipH="1">
              <a:off x="6696342" y="180911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7</a:t>
              </a:r>
              <a:endParaRPr b="0" i="0" sz="1200" u="none" cap="none" strike="noStrike">
                <a:solidFill>
                  <a:srgbClr val="000000"/>
                </a:solidFill>
                <a:latin typeface="Book Antiqua"/>
                <a:ea typeface="Book Antiqua"/>
                <a:cs typeface="Book Antiqua"/>
                <a:sym typeface="Book Antiqua"/>
              </a:endParaRPr>
            </a:p>
          </p:txBody>
        </p:sp>
        <p:sp>
          <p:nvSpPr>
            <p:cNvPr id="2043" name="Google Shape;2043;p47"/>
            <p:cNvSpPr txBox="1"/>
            <p:nvPr/>
          </p:nvSpPr>
          <p:spPr>
            <a:xfrm flipH="1">
              <a:off x="6410602" y="180927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6</a:t>
              </a:r>
              <a:endParaRPr b="0" i="0" sz="1200" u="none" cap="none" strike="noStrike">
                <a:solidFill>
                  <a:srgbClr val="000000"/>
                </a:solidFill>
                <a:latin typeface="Book Antiqua"/>
                <a:ea typeface="Book Antiqua"/>
                <a:cs typeface="Book Antiqua"/>
                <a:sym typeface="Book Antiqua"/>
              </a:endParaRPr>
            </a:p>
          </p:txBody>
        </p:sp>
        <p:sp>
          <p:nvSpPr>
            <p:cNvPr id="2044" name="Google Shape;2044;p47"/>
            <p:cNvSpPr txBox="1"/>
            <p:nvPr/>
          </p:nvSpPr>
          <p:spPr>
            <a:xfrm flipH="1">
              <a:off x="6118499" y="180943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5</a:t>
              </a:r>
              <a:endParaRPr b="0" i="0" sz="1200" u="none" cap="none" strike="noStrike">
                <a:solidFill>
                  <a:srgbClr val="000000"/>
                </a:solidFill>
                <a:latin typeface="Book Antiqua"/>
                <a:ea typeface="Book Antiqua"/>
                <a:cs typeface="Book Antiqua"/>
                <a:sym typeface="Book Antiqua"/>
              </a:endParaRPr>
            </a:p>
          </p:txBody>
        </p:sp>
        <p:sp>
          <p:nvSpPr>
            <p:cNvPr id="2045" name="Google Shape;2045;p47"/>
            <p:cNvSpPr txBox="1"/>
            <p:nvPr/>
          </p:nvSpPr>
          <p:spPr>
            <a:xfrm flipH="1">
              <a:off x="5832761" y="1809596"/>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4</a:t>
              </a:r>
              <a:endParaRPr b="0" i="0" sz="1200" u="none" cap="none" strike="noStrike">
                <a:solidFill>
                  <a:srgbClr val="000000"/>
                </a:solidFill>
                <a:latin typeface="Book Antiqua"/>
                <a:ea typeface="Book Antiqua"/>
                <a:cs typeface="Book Antiqua"/>
                <a:sym typeface="Book Antiqua"/>
              </a:endParaRPr>
            </a:p>
          </p:txBody>
        </p:sp>
        <p:sp>
          <p:nvSpPr>
            <p:cNvPr id="2046" name="Google Shape;2046;p47"/>
            <p:cNvSpPr txBox="1"/>
            <p:nvPr/>
          </p:nvSpPr>
          <p:spPr>
            <a:xfrm flipH="1">
              <a:off x="5597811" y="180975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3</a:t>
              </a:r>
              <a:endParaRPr b="0" i="0" sz="1200" u="none" cap="none" strike="noStrike">
                <a:solidFill>
                  <a:srgbClr val="000000"/>
                </a:solidFill>
                <a:latin typeface="Book Antiqua"/>
                <a:ea typeface="Book Antiqua"/>
                <a:cs typeface="Book Antiqua"/>
                <a:sym typeface="Book Antiqua"/>
              </a:endParaRPr>
            </a:p>
          </p:txBody>
        </p:sp>
        <p:sp>
          <p:nvSpPr>
            <p:cNvPr id="2047" name="Google Shape;2047;p47"/>
            <p:cNvSpPr txBox="1"/>
            <p:nvPr/>
          </p:nvSpPr>
          <p:spPr>
            <a:xfrm flipH="1">
              <a:off x="5362862" y="1809915"/>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2</a:t>
              </a:r>
              <a:endParaRPr b="0" i="0" sz="1200" u="none" cap="none" strike="noStrike">
                <a:solidFill>
                  <a:srgbClr val="000000"/>
                </a:solidFill>
                <a:latin typeface="Book Antiqua"/>
                <a:ea typeface="Book Antiqua"/>
                <a:cs typeface="Book Antiqua"/>
                <a:sym typeface="Book Antiqua"/>
              </a:endParaRPr>
            </a:p>
          </p:txBody>
        </p:sp>
        <p:sp>
          <p:nvSpPr>
            <p:cNvPr id="2048" name="Google Shape;2048;p47"/>
            <p:cNvSpPr txBox="1"/>
            <p:nvPr/>
          </p:nvSpPr>
          <p:spPr>
            <a:xfrm flipH="1">
              <a:off x="5140607" y="1810074"/>
              <a:ext cx="261610" cy="2772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ook Antiqua"/>
                  <a:ea typeface="Book Antiqua"/>
                  <a:cs typeface="Book Antiqua"/>
                  <a:sym typeface="Book Antiqua"/>
                </a:rPr>
                <a:t>1</a:t>
              </a:r>
              <a:endParaRPr b="0" i="0" sz="1200" u="none" cap="none" strike="noStrike">
                <a:solidFill>
                  <a:srgbClr val="000000"/>
                </a:solidFill>
                <a:latin typeface="Book Antiqua"/>
                <a:ea typeface="Book Antiqua"/>
                <a:cs typeface="Book Antiqua"/>
                <a:sym typeface="Book Antiqua"/>
              </a:endParaRPr>
            </a:p>
          </p:txBody>
        </p:sp>
        <p:cxnSp>
          <p:nvCxnSpPr>
            <p:cNvPr id="2049" name="Google Shape;2049;p47"/>
            <p:cNvCxnSpPr/>
            <p:nvPr/>
          </p:nvCxnSpPr>
          <p:spPr>
            <a:xfrm>
              <a:off x="5099180" y="640556"/>
              <a:ext cx="91440" cy="0"/>
            </a:xfrm>
            <a:prstGeom prst="straightConnector1">
              <a:avLst/>
            </a:prstGeom>
            <a:noFill/>
            <a:ln cap="flat" cmpd="sng" w="12700">
              <a:solidFill>
                <a:schemeClr val="dk1"/>
              </a:solidFill>
              <a:prstDash val="solid"/>
              <a:round/>
              <a:headEnd len="sm" w="sm" type="none"/>
              <a:tailEnd len="sm" w="sm" type="none"/>
            </a:ln>
          </p:spPr>
        </p:cxnSp>
        <p:cxnSp>
          <p:nvCxnSpPr>
            <p:cNvPr id="2050" name="Google Shape;2050;p47"/>
            <p:cNvCxnSpPr/>
            <p:nvPr/>
          </p:nvCxnSpPr>
          <p:spPr>
            <a:xfrm>
              <a:off x="5097745" y="890585"/>
              <a:ext cx="91440" cy="0"/>
            </a:xfrm>
            <a:prstGeom prst="straightConnector1">
              <a:avLst/>
            </a:prstGeom>
            <a:noFill/>
            <a:ln cap="flat" cmpd="sng" w="12700">
              <a:solidFill>
                <a:schemeClr val="dk1"/>
              </a:solidFill>
              <a:prstDash val="solid"/>
              <a:round/>
              <a:headEnd len="sm" w="sm" type="none"/>
              <a:tailEnd len="sm" w="sm" type="none"/>
            </a:ln>
          </p:spPr>
        </p:cxnSp>
        <p:cxnSp>
          <p:nvCxnSpPr>
            <p:cNvPr id="2051" name="Google Shape;2051;p47"/>
            <p:cNvCxnSpPr/>
            <p:nvPr/>
          </p:nvCxnSpPr>
          <p:spPr>
            <a:xfrm>
              <a:off x="5096310" y="1142995"/>
              <a:ext cx="91440" cy="0"/>
            </a:xfrm>
            <a:prstGeom prst="straightConnector1">
              <a:avLst/>
            </a:prstGeom>
            <a:noFill/>
            <a:ln cap="flat" cmpd="sng" w="12700">
              <a:solidFill>
                <a:schemeClr val="dk1"/>
              </a:solidFill>
              <a:prstDash val="solid"/>
              <a:round/>
              <a:headEnd len="sm" w="sm" type="none"/>
              <a:tailEnd len="sm" w="sm" type="none"/>
            </a:ln>
          </p:spPr>
        </p:cxnSp>
        <p:cxnSp>
          <p:nvCxnSpPr>
            <p:cNvPr id="2052" name="Google Shape;2052;p47"/>
            <p:cNvCxnSpPr/>
            <p:nvPr/>
          </p:nvCxnSpPr>
          <p:spPr>
            <a:xfrm>
              <a:off x="5094875" y="1395405"/>
              <a:ext cx="91440" cy="0"/>
            </a:xfrm>
            <a:prstGeom prst="straightConnector1">
              <a:avLst/>
            </a:prstGeom>
            <a:noFill/>
            <a:ln cap="flat" cmpd="sng" w="12700">
              <a:solidFill>
                <a:schemeClr val="dk1"/>
              </a:solidFill>
              <a:prstDash val="solid"/>
              <a:round/>
              <a:headEnd len="sm" w="sm" type="none"/>
              <a:tailEnd len="sm" w="sm" type="none"/>
            </a:ln>
          </p:spPr>
        </p:cxnSp>
        <p:cxnSp>
          <p:nvCxnSpPr>
            <p:cNvPr id="2053" name="Google Shape;2053;p47"/>
            <p:cNvCxnSpPr/>
            <p:nvPr/>
          </p:nvCxnSpPr>
          <p:spPr>
            <a:xfrm>
              <a:off x="5098202" y="1643053"/>
              <a:ext cx="91440" cy="0"/>
            </a:xfrm>
            <a:prstGeom prst="straightConnector1">
              <a:avLst/>
            </a:prstGeom>
            <a:noFill/>
            <a:ln cap="flat" cmpd="sng" w="12700">
              <a:solidFill>
                <a:schemeClr val="dk1"/>
              </a:solidFill>
              <a:prstDash val="solid"/>
              <a:round/>
              <a:headEnd len="sm" w="sm" type="none"/>
              <a:tailEnd len="sm" w="sm" type="none"/>
            </a:ln>
          </p:spPr>
        </p:cxnSp>
        <p:cxnSp>
          <p:nvCxnSpPr>
            <p:cNvPr id="2054" name="Google Shape;2054;p47"/>
            <p:cNvCxnSpPr/>
            <p:nvPr/>
          </p:nvCxnSpPr>
          <p:spPr>
            <a:xfrm rot="10800000">
              <a:off x="5278725" y="1753771"/>
              <a:ext cx="0" cy="91440"/>
            </a:xfrm>
            <a:prstGeom prst="straightConnector1">
              <a:avLst/>
            </a:prstGeom>
            <a:noFill/>
            <a:ln cap="flat" cmpd="sng" w="12700">
              <a:solidFill>
                <a:schemeClr val="dk1"/>
              </a:solidFill>
              <a:prstDash val="solid"/>
              <a:round/>
              <a:headEnd len="sm" w="sm" type="none"/>
              <a:tailEnd len="sm" w="sm" type="none"/>
            </a:ln>
          </p:spPr>
        </p:cxnSp>
        <p:cxnSp>
          <p:nvCxnSpPr>
            <p:cNvPr id="2055" name="Google Shape;2055;p47"/>
            <p:cNvCxnSpPr/>
            <p:nvPr/>
          </p:nvCxnSpPr>
          <p:spPr>
            <a:xfrm rot="10800000">
              <a:off x="5504944" y="1754030"/>
              <a:ext cx="0" cy="91440"/>
            </a:xfrm>
            <a:prstGeom prst="straightConnector1">
              <a:avLst/>
            </a:prstGeom>
            <a:noFill/>
            <a:ln cap="flat" cmpd="sng" w="12700">
              <a:solidFill>
                <a:schemeClr val="dk1"/>
              </a:solidFill>
              <a:prstDash val="solid"/>
              <a:round/>
              <a:headEnd len="sm" w="sm" type="none"/>
              <a:tailEnd len="sm" w="sm" type="none"/>
            </a:ln>
          </p:spPr>
        </p:cxnSp>
        <p:cxnSp>
          <p:nvCxnSpPr>
            <p:cNvPr id="2056" name="Google Shape;2056;p47"/>
            <p:cNvCxnSpPr/>
            <p:nvPr/>
          </p:nvCxnSpPr>
          <p:spPr>
            <a:xfrm rot="10800000">
              <a:off x="5731163" y="1754289"/>
              <a:ext cx="0" cy="91440"/>
            </a:xfrm>
            <a:prstGeom prst="straightConnector1">
              <a:avLst/>
            </a:prstGeom>
            <a:noFill/>
            <a:ln cap="flat" cmpd="sng" w="12700">
              <a:solidFill>
                <a:schemeClr val="dk1"/>
              </a:solidFill>
              <a:prstDash val="solid"/>
              <a:round/>
              <a:headEnd len="sm" w="sm" type="none"/>
              <a:tailEnd len="sm" w="sm" type="none"/>
            </a:ln>
          </p:spPr>
        </p:cxnSp>
        <p:cxnSp>
          <p:nvCxnSpPr>
            <p:cNvPr id="2057" name="Google Shape;2057;p47"/>
            <p:cNvCxnSpPr/>
            <p:nvPr/>
          </p:nvCxnSpPr>
          <p:spPr>
            <a:xfrm rot="10800000">
              <a:off x="5969287" y="1754548"/>
              <a:ext cx="0" cy="91440"/>
            </a:xfrm>
            <a:prstGeom prst="straightConnector1">
              <a:avLst/>
            </a:prstGeom>
            <a:noFill/>
            <a:ln cap="flat" cmpd="sng" w="12700">
              <a:solidFill>
                <a:schemeClr val="dk1"/>
              </a:solidFill>
              <a:prstDash val="solid"/>
              <a:round/>
              <a:headEnd len="sm" w="sm" type="none"/>
              <a:tailEnd len="sm" w="sm" type="none"/>
            </a:ln>
          </p:spPr>
        </p:cxnSp>
        <p:cxnSp>
          <p:nvCxnSpPr>
            <p:cNvPr id="2058" name="Google Shape;2058;p47"/>
            <p:cNvCxnSpPr/>
            <p:nvPr/>
          </p:nvCxnSpPr>
          <p:spPr>
            <a:xfrm rot="10800000">
              <a:off x="6257420" y="1754807"/>
              <a:ext cx="0" cy="91440"/>
            </a:xfrm>
            <a:prstGeom prst="straightConnector1">
              <a:avLst/>
            </a:prstGeom>
            <a:noFill/>
            <a:ln cap="flat" cmpd="sng" w="12700">
              <a:solidFill>
                <a:schemeClr val="dk1"/>
              </a:solidFill>
              <a:prstDash val="solid"/>
              <a:round/>
              <a:headEnd len="sm" w="sm" type="none"/>
              <a:tailEnd len="sm" w="sm" type="none"/>
            </a:ln>
          </p:spPr>
        </p:cxnSp>
        <p:cxnSp>
          <p:nvCxnSpPr>
            <p:cNvPr id="2059" name="Google Shape;2059;p47"/>
            <p:cNvCxnSpPr/>
            <p:nvPr/>
          </p:nvCxnSpPr>
          <p:spPr>
            <a:xfrm rot="10800000">
              <a:off x="6548728" y="1755066"/>
              <a:ext cx="0" cy="91440"/>
            </a:xfrm>
            <a:prstGeom prst="straightConnector1">
              <a:avLst/>
            </a:prstGeom>
            <a:noFill/>
            <a:ln cap="flat" cmpd="sng" w="12700">
              <a:solidFill>
                <a:schemeClr val="dk1"/>
              </a:solidFill>
              <a:prstDash val="solid"/>
              <a:round/>
              <a:headEnd len="sm" w="sm" type="none"/>
              <a:tailEnd len="sm" w="sm" type="none"/>
            </a:ln>
          </p:spPr>
        </p:cxnSp>
        <p:cxnSp>
          <p:nvCxnSpPr>
            <p:cNvPr id="2060" name="Google Shape;2060;p47"/>
            <p:cNvCxnSpPr/>
            <p:nvPr/>
          </p:nvCxnSpPr>
          <p:spPr>
            <a:xfrm rot="10800000">
              <a:off x="6840036" y="1755325"/>
              <a:ext cx="0" cy="91440"/>
            </a:xfrm>
            <a:prstGeom prst="straightConnector1">
              <a:avLst/>
            </a:prstGeom>
            <a:noFill/>
            <a:ln cap="flat" cmpd="sng" w="12700">
              <a:solidFill>
                <a:schemeClr val="dk1"/>
              </a:solidFill>
              <a:prstDash val="solid"/>
              <a:round/>
              <a:headEnd len="sm" w="sm" type="none"/>
              <a:tailEnd len="sm" w="sm" type="none"/>
            </a:ln>
          </p:spPr>
        </p:cxnSp>
        <p:cxnSp>
          <p:nvCxnSpPr>
            <p:cNvPr id="2061" name="Google Shape;2061;p47"/>
            <p:cNvCxnSpPr/>
            <p:nvPr/>
          </p:nvCxnSpPr>
          <p:spPr>
            <a:xfrm rot="10800000">
              <a:off x="7131344" y="1755584"/>
              <a:ext cx="0" cy="91440"/>
            </a:xfrm>
            <a:prstGeom prst="straightConnector1">
              <a:avLst/>
            </a:prstGeom>
            <a:noFill/>
            <a:ln cap="flat" cmpd="sng" w="12700">
              <a:solidFill>
                <a:schemeClr val="dk1"/>
              </a:solidFill>
              <a:prstDash val="solid"/>
              <a:round/>
              <a:headEnd len="sm" w="sm" type="none"/>
              <a:tailEnd len="sm" w="sm" type="none"/>
            </a:ln>
          </p:spPr>
        </p:cxnSp>
        <p:cxnSp>
          <p:nvCxnSpPr>
            <p:cNvPr id="2062" name="Google Shape;2062;p47"/>
            <p:cNvCxnSpPr/>
            <p:nvPr/>
          </p:nvCxnSpPr>
          <p:spPr>
            <a:xfrm rot="10800000">
              <a:off x="7422652" y="1755843"/>
              <a:ext cx="0" cy="91440"/>
            </a:xfrm>
            <a:prstGeom prst="straightConnector1">
              <a:avLst/>
            </a:prstGeom>
            <a:noFill/>
            <a:ln cap="flat" cmpd="sng" w="12700">
              <a:solidFill>
                <a:schemeClr val="dk1"/>
              </a:solidFill>
              <a:prstDash val="solid"/>
              <a:round/>
              <a:headEnd len="sm" w="sm" type="none"/>
              <a:tailEnd len="sm" w="sm" type="none"/>
            </a:ln>
          </p:spPr>
        </p:cxnSp>
        <p:cxnSp>
          <p:nvCxnSpPr>
            <p:cNvPr id="2063" name="Google Shape;2063;p47"/>
            <p:cNvCxnSpPr/>
            <p:nvPr/>
          </p:nvCxnSpPr>
          <p:spPr>
            <a:xfrm rot="10800000">
              <a:off x="7733010" y="1756102"/>
              <a:ext cx="0" cy="91440"/>
            </a:xfrm>
            <a:prstGeom prst="straightConnector1">
              <a:avLst/>
            </a:prstGeom>
            <a:noFill/>
            <a:ln cap="flat" cmpd="sng" w="12700">
              <a:solidFill>
                <a:schemeClr val="dk1"/>
              </a:solidFill>
              <a:prstDash val="solid"/>
              <a:round/>
              <a:headEnd len="sm" w="sm" type="none"/>
              <a:tailEnd len="sm" w="sm" type="none"/>
            </a:ln>
          </p:spPr>
        </p:cxnSp>
        <p:cxnSp>
          <p:nvCxnSpPr>
            <p:cNvPr id="2064" name="Google Shape;2064;p47"/>
            <p:cNvCxnSpPr/>
            <p:nvPr/>
          </p:nvCxnSpPr>
          <p:spPr>
            <a:xfrm rot="10800000">
              <a:off x="8059243" y="1756361"/>
              <a:ext cx="0" cy="91440"/>
            </a:xfrm>
            <a:prstGeom prst="straightConnector1">
              <a:avLst/>
            </a:prstGeom>
            <a:noFill/>
            <a:ln cap="flat" cmpd="sng" w="12700">
              <a:solidFill>
                <a:schemeClr val="dk1"/>
              </a:solidFill>
              <a:prstDash val="solid"/>
              <a:round/>
              <a:headEnd len="sm" w="sm" type="none"/>
              <a:tailEnd len="sm" w="sm" type="none"/>
            </a:ln>
          </p:spPr>
        </p:cxnSp>
        <p:sp>
          <p:nvSpPr>
            <p:cNvPr id="2065" name="Google Shape;2065;p47"/>
            <p:cNvSpPr txBox="1"/>
            <p:nvPr/>
          </p:nvSpPr>
          <p:spPr>
            <a:xfrm>
              <a:off x="5934966" y="2059653"/>
              <a:ext cx="10249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Book Antiqua"/>
                  <a:ea typeface="Book Antiqua"/>
                  <a:cs typeface="Book Antiqua"/>
                  <a:sym typeface="Book Antiqua"/>
                </a:rPr>
                <a:t>time (s) →</a:t>
              </a:r>
              <a:endParaRPr b="1" i="0" sz="1200" u="none" cap="none" strike="noStrike">
                <a:solidFill>
                  <a:srgbClr val="000000"/>
                </a:solidFill>
                <a:latin typeface="Book Antiqua"/>
                <a:ea typeface="Book Antiqua"/>
                <a:cs typeface="Book Antiqua"/>
                <a:sym typeface="Book Antiqua"/>
              </a:endParaRPr>
            </a:p>
          </p:txBody>
        </p:sp>
        <p:sp>
          <p:nvSpPr>
            <p:cNvPr id="2066" name="Google Shape;2066;p47"/>
            <p:cNvSpPr txBox="1"/>
            <p:nvPr/>
          </p:nvSpPr>
          <p:spPr>
            <a:xfrm rot="-5400000">
              <a:off x="3792049" y="915683"/>
              <a:ext cx="16845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Book Antiqua"/>
                  <a:ea typeface="Book Antiqua"/>
                  <a:cs typeface="Book Antiqua"/>
                  <a:sym typeface="Book Antiqua"/>
                </a:rPr>
                <a:t>Velocity (cm/s) →</a:t>
              </a:r>
              <a:endParaRPr b="1" i="0" sz="1200" u="none" cap="none" strike="noStrike">
                <a:solidFill>
                  <a:srgbClr val="000000"/>
                </a:solidFill>
                <a:latin typeface="Book Antiqua"/>
                <a:ea typeface="Book Antiqua"/>
                <a:cs typeface="Book Antiqua"/>
                <a:sym typeface="Book Antiqua"/>
              </a:endParaRPr>
            </a:p>
          </p:txBody>
        </p:sp>
      </p:grpSp>
      <p:sp>
        <p:nvSpPr>
          <p:cNvPr id="2067" name="Google Shape;2067;p47"/>
          <p:cNvSpPr txBox="1"/>
          <p:nvPr/>
        </p:nvSpPr>
        <p:spPr>
          <a:xfrm>
            <a:off x="3755816" y="2178875"/>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068" name="Google Shape;2068;p47"/>
          <p:cNvSpPr txBox="1"/>
          <p:nvPr/>
        </p:nvSpPr>
        <p:spPr>
          <a:xfrm>
            <a:off x="4017859" y="2178875"/>
            <a:ext cx="7264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0"/>
                                        </p:tgtEl>
                                        <p:attrNameLst>
                                          <p:attrName>style.visibility</p:attrName>
                                        </p:attrNameLst>
                                      </p:cBhvr>
                                      <p:to>
                                        <p:strVal val="visible"/>
                                      </p:to>
                                    </p:set>
                                    <p:animEffect filter="fade" transition="in">
                                      <p:cBhvr>
                                        <p:cTn dur="500"/>
                                        <p:tgtEl>
                                          <p:spTgt spid="2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500"/>
                                        <p:tgtEl>
                                          <p:spTgt spid="1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500"/>
                                        <p:tgtEl>
                                          <p:spTgt spid="1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500"/>
                                        <p:tgtEl>
                                          <p:spTgt spid="1964"/>
                                        </p:tgtEl>
                                      </p:cBhvr>
                                    </p:animEffect>
                                  </p:childTnLst>
                                </p:cTn>
                              </p:par>
                              <p:par>
                                <p:cTn fill="hold" nodeType="with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500"/>
                                        <p:tgtEl>
                                          <p:spTgt spid="2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500"/>
                                        <p:tgtEl>
                                          <p:spTgt spid="1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500"/>
                                        <p:tgtEl>
                                          <p:spTgt spid="1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500"/>
                                        <p:tgtEl>
                                          <p:spTgt spid="1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gtEl>
                                        <p:attrNameLst>
                                          <p:attrName>style.visibility</p:attrName>
                                        </p:attrNameLst>
                                      </p:cBhvr>
                                      <p:to>
                                        <p:strVal val="visible"/>
                                      </p:to>
                                    </p:set>
                                    <p:animEffect filter="fade" transition="in">
                                      <p:cBhvr>
                                        <p:cTn dur="500"/>
                                        <p:tgtEl>
                                          <p:spTgt spid="19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500"/>
                                        <p:tgtEl>
                                          <p:spTgt spid="1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500"/>
                                        <p:tgtEl>
                                          <p:spTgt spid="1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500"/>
                                        <p:tgtEl>
                                          <p:spTgt spid="1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500"/>
                                        <p:tgtEl>
                                          <p:spTgt spid="1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500"/>
                                        <p:tgtEl>
                                          <p:spTgt spid="1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500"/>
                                        <p:tgtEl>
                                          <p:spTgt spid="1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500"/>
                                        <p:tgtEl>
                                          <p:spTgt spid="1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500"/>
                                        <p:tgtEl>
                                          <p:spTgt spid="1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500"/>
                                        <p:tgtEl>
                                          <p:spTgt spid="1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500"/>
                                        <p:tgtEl>
                                          <p:spTgt spid="1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500"/>
                                        <p:tgtEl>
                                          <p:spTgt spid="2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500"/>
                                        <p:tgtEl>
                                          <p:spTgt spid="2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500"/>
                                        <p:tgtEl>
                                          <p:spTgt spid="1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500"/>
                                        <p:tgtEl>
                                          <p:spTgt spid="1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500"/>
                                        <p:tgtEl>
                                          <p:spTgt spid="1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500"/>
                                        <p:tgtEl>
                                          <p:spTgt spid="1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3"/>
                                        </p:tgtEl>
                                        <p:attrNameLst>
                                          <p:attrName>style.visibility</p:attrName>
                                        </p:attrNameLst>
                                      </p:cBhvr>
                                      <p:to>
                                        <p:strVal val="visible"/>
                                      </p:to>
                                    </p:set>
                                    <p:animEffect filter="fade" transition="in">
                                      <p:cBhvr>
                                        <p:cTn dur="500"/>
                                        <p:tgtEl>
                                          <p:spTgt spid="1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500"/>
                                        <p:tgtEl>
                                          <p:spTgt spid="1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500"/>
                                        <p:tgtEl>
                                          <p:spTgt spid="1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500"/>
                                        <p:tgtEl>
                                          <p:spTgt spid="1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gtEl>
                                        <p:attrNameLst>
                                          <p:attrName>style.visibility</p:attrName>
                                        </p:attrNameLst>
                                      </p:cBhvr>
                                      <p:to>
                                        <p:strVal val="visible"/>
                                      </p:to>
                                    </p:set>
                                    <p:animEffect filter="fade" transition="in">
                                      <p:cBhvr>
                                        <p:cTn dur="500"/>
                                        <p:tgtEl>
                                          <p:spTgt spid="1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500"/>
                                        <p:tgtEl>
                                          <p:spTgt spid="1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7"/>
                                        </p:tgtEl>
                                        <p:attrNameLst>
                                          <p:attrName>style.visibility</p:attrName>
                                        </p:attrNameLst>
                                      </p:cBhvr>
                                      <p:to>
                                        <p:strVal val="visible"/>
                                      </p:to>
                                    </p:set>
                                    <p:animEffect filter="fade" transition="in">
                                      <p:cBhvr>
                                        <p:cTn dur="500"/>
                                        <p:tgtEl>
                                          <p:spTgt spid="1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gtEl>
                                        <p:attrNameLst>
                                          <p:attrName>style.visibility</p:attrName>
                                        </p:attrNameLst>
                                      </p:cBhvr>
                                      <p:to>
                                        <p:strVal val="visible"/>
                                      </p:to>
                                    </p:set>
                                    <p:animEffect filter="fade" transition="in">
                                      <p:cBhvr>
                                        <p:cTn dur="500"/>
                                        <p:tgtEl>
                                          <p:spTgt spid="1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500"/>
                                        <p:tgtEl>
                                          <p:spTgt spid="1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500"/>
                                        <p:tgtEl>
                                          <p:spTgt spid="1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500"/>
                                        <p:tgtEl>
                                          <p:spTgt spid="1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500"/>
                                        <p:tgtEl>
                                          <p:spTgt spid="1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0"/>
                                        </p:tgtEl>
                                        <p:attrNameLst>
                                          <p:attrName>style.visibility</p:attrName>
                                        </p:attrNameLst>
                                      </p:cBhvr>
                                      <p:to>
                                        <p:strVal val="visible"/>
                                      </p:to>
                                    </p:set>
                                    <p:animEffect filter="fade" transition="in">
                                      <p:cBhvr>
                                        <p:cTn dur="500"/>
                                        <p:tgtEl>
                                          <p:spTgt spid="1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gtEl>
                                        <p:attrNameLst>
                                          <p:attrName>style.visibility</p:attrName>
                                        </p:attrNameLst>
                                      </p:cBhvr>
                                      <p:to>
                                        <p:strVal val="visible"/>
                                      </p:to>
                                    </p:set>
                                    <p:animEffect filter="fade" transition="in">
                                      <p:cBhvr>
                                        <p:cTn dur="500"/>
                                        <p:tgtEl>
                                          <p:spTgt spid="1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gtEl>
                                        <p:attrNameLst>
                                          <p:attrName>style.visibility</p:attrName>
                                        </p:attrNameLst>
                                      </p:cBhvr>
                                      <p:to>
                                        <p:strVal val="visible"/>
                                      </p:to>
                                    </p:set>
                                    <p:animEffect filter="fade" transition="in">
                                      <p:cBhvr>
                                        <p:cTn dur="500"/>
                                        <p:tgtEl>
                                          <p:spTgt spid="1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3"/>
                                        </p:tgtEl>
                                        <p:attrNameLst>
                                          <p:attrName>style.visibility</p:attrName>
                                        </p:attrNameLst>
                                      </p:cBhvr>
                                      <p:to>
                                        <p:strVal val="visible"/>
                                      </p:to>
                                    </p:set>
                                    <p:animEffect filter="fade" transition="in">
                                      <p:cBhvr>
                                        <p:cTn dur="500"/>
                                        <p:tgtEl>
                                          <p:spTgt spid="1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500"/>
                                        <p:tgtEl>
                                          <p:spTgt spid="1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500"/>
                                        <p:tgtEl>
                                          <p:spTgt spid="2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gtEl>
                                        <p:attrNameLst>
                                          <p:attrName>style.visibility</p:attrName>
                                        </p:attrNameLst>
                                      </p:cBhvr>
                                      <p:to>
                                        <p:strVal val="visible"/>
                                      </p:to>
                                    </p:set>
                                    <p:animEffect filter="fade" transition="in">
                                      <p:cBhvr>
                                        <p:cTn dur="500"/>
                                        <p:tgtEl>
                                          <p:spTgt spid="2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500"/>
                                        <p:tgtEl>
                                          <p:spTgt spid="2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4"/>
                                        </p:tgtEl>
                                        <p:attrNameLst>
                                          <p:attrName>style.visibility</p:attrName>
                                        </p:attrNameLst>
                                      </p:cBhvr>
                                      <p:to>
                                        <p:strVal val="visible"/>
                                      </p:to>
                                    </p:set>
                                    <p:animEffect filter="fade" transition="in">
                                      <p:cBhvr>
                                        <p:cTn dur="500"/>
                                        <p:tgtEl>
                                          <p:spTgt spid="2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500"/>
                                        <p:tgtEl>
                                          <p:spTgt spid="2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500"/>
                                        <p:tgtEl>
                                          <p:spTgt spid="2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500"/>
                                        <p:tgtEl>
                                          <p:spTgt spid="2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500"/>
                                        <p:tgtEl>
                                          <p:spTgt spid="2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500"/>
                                        <p:tgtEl>
                                          <p:spTgt spid="2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500"/>
                                        <p:tgtEl>
                                          <p:spTgt spid="2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500"/>
                                        <p:tgtEl>
                                          <p:spTgt spid="2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9"/>
                                        </p:tgtEl>
                                        <p:attrNameLst>
                                          <p:attrName>style.visibility</p:attrName>
                                        </p:attrNameLst>
                                      </p:cBhvr>
                                      <p:to>
                                        <p:strVal val="visible"/>
                                      </p:to>
                                    </p:set>
                                    <p:animEffect filter="fade" transition="in">
                                      <p:cBhvr>
                                        <p:cTn dur="500"/>
                                        <p:tgtEl>
                                          <p:spTgt spid="2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500"/>
                                        <p:tgtEl>
                                          <p:spTgt spid="2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1"/>
                                        </p:tgtEl>
                                        <p:attrNameLst>
                                          <p:attrName>style.visibility</p:attrName>
                                        </p:attrNameLst>
                                      </p:cBhvr>
                                      <p:to>
                                        <p:strVal val="visible"/>
                                      </p:to>
                                    </p:set>
                                    <p:animEffect filter="fade" transition="in">
                                      <p:cBhvr>
                                        <p:cTn dur="500"/>
                                        <p:tgtEl>
                                          <p:spTgt spid="2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2"/>
                                        </p:tgtEl>
                                        <p:attrNameLst>
                                          <p:attrName>style.visibility</p:attrName>
                                        </p:attrNameLst>
                                      </p:cBhvr>
                                      <p:to>
                                        <p:strVal val="visible"/>
                                      </p:to>
                                    </p:set>
                                    <p:animEffect filter="fade" transition="in">
                                      <p:cBhvr>
                                        <p:cTn dur="500"/>
                                        <p:tgtEl>
                                          <p:spTgt spid="2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5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500"/>
                                        <p:tgtEl>
                                          <p:spTgt spid="2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500"/>
                                        <p:tgtEl>
                                          <p:spTgt spid="2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6"/>
                                        </p:tgtEl>
                                        <p:attrNameLst>
                                          <p:attrName>style.visibility</p:attrName>
                                        </p:attrNameLst>
                                      </p:cBhvr>
                                      <p:to>
                                        <p:strVal val="visible"/>
                                      </p:to>
                                    </p:set>
                                    <p:animEffect filter="fade" transition="in">
                                      <p:cBhvr>
                                        <p:cTn dur="500"/>
                                        <p:tgtEl>
                                          <p:spTgt spid="2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500"/>
                                        <p:tgtEl>
                                          <p:spTgt spid="2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500"/>
                                        <p:tgtEl>
                                          <p:spTgt spid="2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500"/>
                                        <p:tgtEl>
                                          <p:spTgt spid="20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20"/>
                                        </p:tgtEl>
                                        <p:attrNameLst>
                                          <p:attrName>style.visibility</p:attrName>
                                        </p:attrNameLst>
                                      </p:cBhvr>
                                      <p:to>
                                        <p:strVal val="visible"/>
                                      </p:to>
                                    </p:set>
                                    <p:animEffect filter="fade" transition="in">
                                      <p:cBhvr>
                                        <p:cTn dur="500"/>
                                        <p:tgtEl>
                                          <p:spTgt spid="2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500"/>
                                        <p:tgtEl>
                                          <p:spTgt spid="2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500"/>
                                        <p:tgtEl>
                                          <p:spTgt spid="2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500"/>
                                        <p:tgtEl>
                                          <p:spTgt spid="20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500"/>
                                        <p:tgtEl>
                                          <p:spTgt spid="2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pic>
        <p:nvPicPr>
          <p:cNvPr descr="Image result" id="2073" name="Google Shape;2073;p48"/>
          <p:cNvPicPr preferRelativeResize="0"/>
          <p:nvPr/>
        </p:nvPicPr>
        <p:blipFill rotWithShape="1">
          <a:blip r:embed="rId3">
            <a:alphaModFix/>
          </a:blip>
          <a:srcRect b="0" l="0" r="0" t="19593"/>
          <a:stretch/>
        </p:blipFill>
        <p:spPr>
          <a:xfrm>
            <a:off x="-63955" y="-20717"/>
            <a:ext cx="9253764" cy="4184810"/>
          </a:xfrm>
          <a:prstGeom prst="rect">
            <a:avLst/>
          </a:prstGeom>
          <a:noFill/>
          <a:ln>
            <a:noFill/>
          </a:ln>
        </p:spPr>
      </p:pic>
      <p:grpSp>
        <p:nvGrpSpPr>
          <p:cNvPr id="2074" name="Google Shape;2074;p48"/>
          <p:cNvGrpSpPr/>
          <p:nvPr/>
        </p:nvGrpSpPr>
        <p:grpSpPr>
          <a:xfrm>
            <a:off x="830015" y="1962150"/>
            <a:ext cx="604578" cy="1905000"/>
            <a:chOff x="830015" y="1962150"/>
            <a:chExt cx="604578" cy="1905000"/>
          </a:xfrm>
        </p:grpSpPr>
        <p:pic>
          <p:nvPicPr>
            <p:cNvPr descr="Image result for traffic signal clipart black and white" id="2075" name="Google Shape;2075;p48"/>
            <p:cNvPicPr preferRelativeResize="0"/>
            <p:nvPr/>
          </p:nvPicPr>
          <p:blipFill rotWithShape="1">
            <a:blip r:embed="rId4">
              <a:alphaModFix/>
            </a:blip>
            <a:srcRect b="0" l="0" r="0" t="0"/>
            <a:stretch/>
          </p:blipFill>
          <p:spPr>
            <a:xfrm>
              <a:off x="830015" y="1962150"/>
              <a:ext cx="604578" cy="815636"/>
            </a:xfrm>
            <a:prstGeom prst="rect">
              <a:avLst/>
            </a:prstGeom>
            <a:noFill/>
            <a:ln>
              <a:noFill/>
            </a:ln>
          </p:spPr>
        </p:pic>
        <p:sp>
          <p:nvSpPr>
            <p:cNvPr id="2076" name="Google Shape;2076;p48"/>
            <p:cNvSpPr/>
            <p:nvPr/>
          </p:nvSpPr>
          <p:spPr>
            <a:xfrm>
              <a:off x="1105154" y="2506298"/>
              <a:ext cx="78997" cy="1360852"/>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077" name="Google Shape;2077;p48"/>
          <p:cNvGrpSpPr/>
          <p:nvPr/>
        </p:nvGrpSpPr>
        <p:grpSpPr>
          <a:xfrm>
            <a:off x="-228600" y="3943350"/>
            <a:ext cx="9372600" cy="1295400"/>
            <a:chOff x="-10060585" y="3805701"/>
            <a:chExt cx="19884548" cy="1749698"/>
          </a:xfrm>
        </p:grpSpPr>
        <p:pic>
          <p:nvPicPr>
            <p:cNvPr descr="C:\Users\201084\Desktop\AsphaltRoad.jpge1fadce4-e28c-4db2-bcb2-dd5d9182f7d1Larger.jpg" id="2078" name="Google Shape;2078;p48"/>
            <p:cNvPicPr preferRelativeResize="0"/>
            <p:nvPr/>
          </p:nvPicPr>
          <p:blipFill rotWithShape="1">
            <a:blip r:embed="rId5">
              <a:alphaModFix/>
            </a:blip>
            <a:srcRect b="0" l="0" r="0" t="0"/>
            <a:stretch/>
          </p:blipFill>
          <p:spPr>
            <a:xfrm>
              <a:off x="-118311" y="3805701"/>
              <a:ext cx="9942274" cy="1749698"/>
            </a:xfrm>
            <a:prstGeom prst="rect">
              <a:avLst/>
            </a:prstGeom>
            <a:noFill/>
            <a:ln>
              <a:noFill/>
            </a:ln>
          </p:spPr>
        </p:pic>
        <p:pic>
          <p:nvPicPr>
            <p:cNvPr descr="C:\Users\201084\Desktop\AsphaltRoad.jpge1fadce4-e28c-4db2-bcb2-dd5d9182f7d1Larger.jpg" id="2079" name="Google Shape;2079;p48"/>
            <p:cNvPicPr preferRelativeResize="0"/>
            <p:nvPr/>
          </p:nvPicPr>
          <p:blipFill rotWithShape="1">
            <a:blip r:embed="rId5">
              <a:alphaModFix/>
            </a:blip>
            <a:srcRect b="0" l="0" r="0" t="0"/>
            <a:stretch/>
          </p:blipFill>
          <p:spPr>
            <a:xfrm>
              <a:off x="-10060585" y="3805701"/>
              <a:ext cx="9942274" cy="1749698"/>
            </a:xfrm>
            <a:prstGeom prst="rect">
              <a:avLst/>
            </a:prstGeom>
            <a:noFill/>
            <a:ln>
              <a:noFill/>
            </a:ln>
          </p:spPr>
        </p:pic>
      </p:grpSp>
      <p:pic>
        <p:nvPicPr>
          <p:cNvPr id="2080" name="Google Shape;2080;p48"/>
          <p:cNvPicPr preferRelativeResize="0"/>
          <p:nvPr/>
        </p:nvPicPr>
        <p:blipFill rotWithShape="1">
          <a:blip r:embed="rId6">
            <a:alphaModFix/>
          </a:blip>
          <a:srcRect b="8957" l="0" r="0" t="0"/>
          <a:stretch/>
        </p:blipFill>
        <p:spPr>
          <a:xfrm>
            <a:off x="240246" y="3862077"/>
            <a:ext cx="1784116" cy="1488120"/>
          </a:xfrm>
          <a:prstGeom prst="rect">
            <a:avLst/>
          </a:prstGeom>
          <a:noFill/>
          <a:ln>
            <a:noFill/>
          </a:ln>
        </p:spPr>
      </p:pic>
      <p:pic>
        <p:nvPicPr>
          <p:cNvPr descr="Image result for car png" id="2081" name="Google Shape;2081;p48"/>
          <p:cNvPicPr preferRelativeResize="0"/>
          <p:nvPr/>
        </p:nvPicPr>
        <p:blipFill rotWithShape="1">
          <a:blip r:embed="rId7">
            <a:alphaModFix/>
          </a:blip>
          <a:srcRect b="0" l="0" r="0" t="0"/>
          <a:stretch/>
        </p:blipFill>
        <p:spPr>
          <a:xfrm flipH="1">
            <a:off x="5257800" y="3539114"/>
            <a:ext cx="3738880" cy="1811083"/>
          </a:xfrm>
          <a:prstGeom prst="rect">
            <a:avLst/>
          </a:prstGeom>
          <a:noFill/>
          <a:ln>
            <a:noFill/>
          </a:ln>
        </p:spPr>
      </p:pic>
      <p:grpSp>
        <p:nvGrpSpPr>
          <p:cNvPr id="2082" name="Google Shape;2082;p48"/>
          <p:cNvGrpSpPr/>
          <p:nvPr/>
        </p:nvGrpSpPr>
        <p:grpSpPr>
          <a:xfrm>
            <a:off x="721262" y="88867"/>
            <a:ext cx="6750494" cy="1260059"/>
            <a:chOff x="743485" y="418457"/>
            <a:chExt cx="6750494" cy="1260059"/>
          </a:xfrm>
        </p:grpSpPr>
        <p:sp>
          <p:nvSpPr>
            <p:cNvPr id="2083" name="Google Shape;2083;p48"/>
            <p:cNvSpPr/>
            <p:nvPr/>
          </p:nvSpPr>
          <p:spPr>
            <a:xfrm>
              <a:off x="743485" y="438194"/>
              <a:ext cx="6717764"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084" name="Google Shape;2084;p48"/>
            <p:cNvSpPr txBox="1"/>
            <p:nvPr/>
          </p:nvSpPr>
          <p:spPr>
            <a:xfrm>
              <a:off x="1136191" y="418457"/>
              <a:ext cx="63577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motorcar is moving with a velocity of 108km/h and it takes 4s to stop after the brakes are applied. Calculate the force exerted by the brakes on the motorcar if its mass along with the passengers is 1000kg.</a:t>
              </a:r>
              <a:endParaRPr b="0" i="0" sz="1400" u="none" cap="none" strike="noStrike">
                <a:solidFill>
                  <a:srgbClr val="000000"/>
                </a:solidFill>
                <a:latin typeface="Arial"/>
                <a:ea typeface="Arial"/>
                <a:cs typeface="Arial"/>
                <a:sym typeface="Arial"/>
              </a:endParaRPr>
            </a:p>
          </p:txBody>
        </p:sp>
      </p:grpSp>
      <p:grpSp>
        <p:nvGrpSpPr>
          <p:cNvPr id="2085" name="Google Shape;2085;p48"/>
          <p:cNvGrpSpPr/>
          <p:nvPr/>
        </p:nvGrpSpPr>
        <p:grpSpPr>
          <a:xfrm>
            <a:off x="277156" y="465720"/>
            <a:ext cx="726481" cy="640080"/>
            <a:chOff x="4905036" y="3718491"/>
            <a:chExt cx="726481" cy="640080"/>
          </a:xfrm>
        </p:grpSpPr>
        <p:sp>
          <p:nvSpPr>
            <p:cNvPr id="2086" name="Google Shape;2086;p48"/>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7" name="Google Shape;2087;p48"/>
            <p:cNvSpPr/>
            <p:nvPr/>
          </p:nvSpPr>
          <p:spPr>
            <a:xfrm>
              <a:off x="4905036" y="3739575"/>
              <a:ext cx="726481"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11</a:t>
              </a:r>
              <a:endParaRPr b="1" i="0" sz="3200" u="none" cap="none" strike="noStrike">
                <a:solidFill>
                  <a:srgbClr val="FFFF00"/>
                </a:solidFill>
                <a:latin typeface="Bookman Old Style"/>
                <a:ea typeface="Bookman Old Style"/>
                <a:cs typeface="Bookman Old Style"/>
                <a:sym typeface="Bookman Old Style"/>
              </a:endParaRPr>
            </a:p>
          </p:txBody>
        </p:sp>
      </p:grpSp>
      <p:grpSp>
        <p:nvGrpSpPr>
          <p:cNvPr id="2088" name="Google Shape;2088;p48"/>
          <p:cNvGrpSpPr/>
          <p:nvPr/>
        </p:nvGrpSpPr>
        <p:grpSpPr>
          <a:xfrm>
            <a:off x="3063518" y="3358261"/>
            <a:ext cx="2014201" cy="338554"/>
            <a:chOff x="5898047" y="2222565"/>
            <a:chExt cx="2560109" cy="338554"/>
          </a:xfrm>
        </p:grpSpPr>
        <p:sp>
          <p:nvSpPr>
            <p:cNvPr id="2089" name="Google Shape;2089;p48"/>
            <p:cNvSpPr/>
            <p:nvPr/>
          </p:nvSpPr>
          <p:spPr>
            <a:xfrm>
              <a:off x="5898047" y="2248565"/>
              <a:ext cx="2463257" cy="30280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090" name="Google Shape;2090;p48"/>
            <p:cNvSpPr/>
            <p:nvPr/>
          </p:nvSpPr>
          <p:spPr>
            <a:xfrm>
              <a:off x="5898048" y="2222565"/>
              <a:ext cx="25601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1000 kg</a:t>
              </a:r>
              <a:endParaRPr b="1" i="0" sz="1600" u="none" cap="none" strike="noStrike">
                <a:solidFill>
                  <a:schemeClr val="lt1"/>
                </a:solidFill>
                <a:latin typeface="Calibri"/>
                <a:ea typeface="Calibri"/>
                <a:cs typeface="Calibri"/>
                <a:sym typeface="Calibri"/>
              </a:endParaRPr>
            </a:p>
          </p:txBody>
        </p:sp>
      </p:grpSp>
      <p:grpSp>
        <p:nvGrpSpPr>
          <p:cNvPr id="2091" name="Google Shape;2091;p48"/>
          <p:cNvGrpSpPr/>
          <p:nvPr/>
        </p:nvGrpSpPr>
        <p:grpSpPr>
          <a:xfrm>
            <a:off x="5421721" y="3345105"/>
            <a:ext cx="3411038" cy="347617"/>
            <a:chOff x="5880202" y="2213040"/>
            <a:chExt cx="3411038" cy="365350"/>
          </a:xfrm>
        </p:grpSpPr>
        <p:sp>
          <p:nvSpPr>
            <p:cNvPr id="2092" name="Google Shape;2092;p48"/>
            <p:cNvSpPr/>
            <p:nvPr/>
          </p:nvSpPr>
          <p:spPr>
            <a:xfrm>
              <a:off x="5880202" y="2213040"/>
              <a:ext cx="3013580" cy="35861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093" name="Google Shape;2093;p48"/>
            <p:cNvSpPr/>
            <p:nvPr/>
          </p:nvSpPr>
          <p:spPr>
            <a:xfrm>
              <a:off x="5898047" y="2222565"/>
              <a:ext cx="3393193" cy="355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Velocity(u)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108 km/h</a:t>
              </a:r>
              <a:endParaRPr b="1" i="0" sz="1600" u="none" cap="none" strike="noStrike">
                <a:solidFill>
                  <a:schemeClr val="lt1"/>
                </a:solidFill>
                <a:latin typeface="Calibri"/>
                <a:ea typeface="Calibri"/>
                <a:cs typeface="Calibri"/>
                <a:sym typeface="Calibri"/>
              </a:endParaRPr>
            </a:p>
          </p:txBody>
        </p:sp>
      </p:grpSp>
      <p:grpSp>
        <p:nvGrpSpPr>
          <p:cNvPr id="2094" name="Google Shape;2094;p48"/>
          <p:cNvGrpSpPr/>
          <p:nvPr/>
        </p:nvGrpSpPr>
        <p:grpSpPr>
          <a:xfrm>
            <a:off x="3429000" y="3365307"/>
            <a:ext cx="1506790" cy="347614"/>
            <a:chOff x="5880202" y="2213040"/>
            <a:chExt cx="1506790" cy="365347"/>
          </a:xfrm>
        </p:grpSpPr>
        <p:sp>
          <p:nvSpPr>
            <p:cNvPr id="2095" name="Google Shape;2095;p48"/>
            <p:cNvSpPr/>
            <p:nvPr/>
          </p:nvSpPr>
          <p:spPr>
            <a:xfrm>
              <a:off x="5880202" y="2213040"/>
              <a:ext cx="1506790" cy="35861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096" name="Google Shape;2096;p48"/>
            <p:cNvSpPr/>
            <p:nvPr/>
          </p:nvSpPr>
          <p:spPr>
            <a:xfrm>
              <a:off x="5898047" y="2222563"/>
              <a:ext cx="1415811" cy="3558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Time(t) =</a:t>
              </a:r>
              <a:r>
                <a:rPr b="0" i="0" lang="en-US" sz="1600" u="none" cap="none" strike="noStrike">
                  <a:solidFill>
                    <a:schemeClr val="lt1"/>
                  </a:solidFill>
                  <a:latin typeface="Book Antiqua"/>
                  <a:ea typeface="Book Antiqua"/>
                  <a:cs typeface="Book Antiqua"/>
                  <a:sym typeface="Book Antiqua"/>
                </a:rPr>
                <a:t> 4 s</a:t>
              </a:r>
              <a:endParaRPr b="1" i="0" sz="1600" u="none" cap="none" strike="noStrike">
                <a:solidFill>
                  <a:schemeClr val="lt1"/>
                </a:solidFill>
                <a:latin typeface="Calibri"/>
                <a:ea typeface="Calibri"/>
                <a:cs typeface="Calibri"/>
                <a:sym typeface="Calibri"/>
              </a:endParaRPr>
            </a:p>
          </p:txBody>
        </p:sp>
      </p:grpSp>
      <p:grpSp>
        <p:nvGrpSpPr>
          <p:cNvPr id="2097" name="Google Shape;2097;p48"/>
          <p:cNvGrpSpPr/>
          <p:nvPr/>
        </p:nvGrpSpPr>
        <p:grpSpPr>
          <a:xfrm>
            <a:off x="2028528" y="3306710"/>
            <a:ext cx="3411038" cy="347617"/>
            <a:chOff x="5880202" y="2213040"/>
            <a:chExt cx="3411038" cy="365350"/>
          </a:xfrm>
        </p:grpSpPr>
        <p:sp>
          <p:nvSpPr>
            <p:cNvPr id="2098" name="Google Shape;2098;p48"/>
            <p:cNvSpPr/>
            <p:nvPr/>
          </p:nvSpPr>
          <p:spPr>
            <a:xfrm>
              <a:off x="5880202" y="2213040"/>
              <a:ext cx="3013580" cy="35861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099" name="Google Shape;2099;p48"/>
            <p:cNvSpPr/>
            <p:nvPr/>
          </p:nvSpPr>
          <p:spPr>
            <a:xfrm>
              <a:off x="5898047" y="2222565"/>
              <a:ext cx="3393193" cy="355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Velocity(v)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0 km/h</a:t>
              </a:r>
              <a:endParaRPr b="1" i="0" sz="1600" u="none" cap="none" strike="noStrike">
                <a:solidFill>
                  <a:schemeClr val="lt1"/>
                </a:solidFill>
                <a:latin typeface="Calibri"/>
                <a:ea typeface="Calibri"/>
                <a:cs typeface="Calibri"/>
                <a:sym typeface="Calibri"/>
              </a:endParaRPr>
            </a:p>
          </p:txBody>
        </p:sp>
      </p:grpSp>
      <p:grpSp>
        <p:nvGrpSpPr>
          <p:cNvPr id="2100" name="Google Shape;2100;p48"/>
          <p:cNvGrpSpPr/>
          <p:nvPr/>
        </p:nvGrpSpPr>
        <p:grpSpPr>
          <a:xfrm>
            <a:off x="3294562" y="2114550"/>
            <a:ext cx="1353638" cy="347617"/>
            <a:chOff x="5880202" y="2213040"/>
            <a:chExt cx="1353638" cy="365350"/>
          </a:xfrm>
        </p:grpSpPr>
        <p:sp>
          <p:nvSpPr>
            <p:cNvPr id="2101" name="Google Shape;2101;p48"/>
            <p:cNvSpPr/>
            <p:nvPr/>
          </p:nvSpPr>
          <p:spPr>
            <a:xfrm>
              <a:off x="5880202" y="2213040"/>
              <a:ext cx="1353638" cy="358617"/>
            </a:xfrm>
            <a:prstGeom prst="roundRect">
              <a:avLst>
                <a:gd fmla="val 16667" name="adj"/>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102" name="Google Shape;2102;p48"/>
            <p:cNvSpPr/>
            <p:nvPr/>
          </p:nvSpPr>
          <p:spPr>
            <a:xfrm>
              <a:off x="5898047" y="2222565"/>
              <a:ext cx="1335793" cy="355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Force (F) = ?</a:t>
              </a:r>
              <a:endParaRPr b="1" i="0" sz="16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85"/>
                                        </p:tgtEl>
                                        <p:attrNameLst>
                                          <p:attrName>style.visibility</p:attrName>
                                        </p:attrNameLst>
                                      </p:cBhvr>
                                      <p:to>
                                        <p:strVal val="visible"/>
                                      </p:to>
                                    </p:set>
                                    <p:anim calcmode="lin" valueType="num">
                                      <p:cBhvr additive="base">
                                        <p:cTn dur="500"/>
                                        <p:tgtEl>
                                          <p:spTgt spid="208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500"/>
                                        <p:tgtEl>
                                          <p:spTgt spid="2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500"/>
                                        <p:tgtEl>
                                          <p:spTgt spid="20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91"/>
                                        </p:tgtEl>
                                      </p:cBhvr>
                                    </p:animEffect>
                                    <p:set>
                                      <p:cBhvr>
                                        <p:cTn dur="1" fill="hold">
                                          <p:stCondLst>
                                            <p:cond delay="500"/>
                                          </p:stCondLst>
                                        </p:cTn>
                                        <p:tgtEl>
                                          <p:spTgt spid="20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5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94"/>
                                        </p:tgtEl>
                                      </p:cBhvr>
                                    </p:animEffect>
                                    <p:set>
                                      <p:cBhvr>
                                        <p:cTn dur="1" fill="hold">
                                          <p:stCondLst>
                                            <p:cond delay="500"/>
                                          </p:stCondLst>
                                        </p:cTn>
                                        <p:tgtEl>
                                          <p:spTgt spid="20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88"/>
                                        </p:tgtEl>
                                      </p:cBhvr>
                                    </p:animEffect>
                                    <p:set>
                                      <p:cBhvr>
                                        <p:cTn dur="1" fill="hold">
                                          <p:stCondLst>
                                            <p:cond delay="500"/>
                                          </p:stCondLst>
                                        </p:cTn>
                                        <p:tgtEl>
                                          <p:spTgt spid="20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500"/>
                                        <p:tgtEl>
                                          <p:spTgt spid="2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097"/>
                                        </p:tgtEl>
                                      </p:cBhvr>
                                    </p:animEffect>
                                    <p:set>
                                      <p:cBhvr>
                                        <p:cTn dur="1" fill="hold">
                                          <p:stCondLst>
                                            <p:cond delay="500"/>
                                          </p:stCondLst>
                                        </p:cTn>
                                        <p:tgtEl>
                                          <p:spTgt spid="20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500"/>
                                        <p:tgtEl>
                                          <p:spTgt spid="2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grpSp>
        <p:nvGrpSpPr>
          <p:cNvPr id="2107" name="Google Shape;2107;p49"/>
          <p:cNvGrpSpPr/>
          <p:nvPr/>
        </p:nvGrpSpPr>
        <p:grpSpPr>
          <a:xfrm>
            <a:off x="721262" y="88867"/>
            <a:ext cx="6750494" cy="1260059"/>
            <a:chOff x="743485" y="418457"/>
            <a:chExt cx="6750494" cy="1260059"/>
          </a:xfrm>
        </p:grpSpPr>
        <p:sp>
          <p:nvSpPr>
            <p:cNvPr id="2108" name="Google Shape;2108;p49"/>
            <p:cNvSpPr/>
            <p:nvPr/>
          </p:nvSpPr>
          <p:spPr>
            <a:xfrm>
              <a:off x="743485" y="438194"/>
              <a:ext cx="6717764"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109" name="Google Shape;2109;p49"/>
            <p:cNvSpPr txBox="1"/>
            <p:nvPr/>
          </p:nvSpPr>
          <p:spPr>
            <a:xfrm>
              <a:off x="1136191" y="418457"/>
              <a:ext cx="63577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motorcar is moving with a velocity of 108km/h and it takes 4s to stop after the brakes are applied. Calculate the force exerted by the brakes on the motorcar if its mass along with the passengers is 1000kg.</a:t>
              </a:r>
              <a:endParaRPr b="0" i="0" sz="1400" u="none" cap="none" strike="noStrike">
                <a:solidFill>
                  <a:srgbClr val="000000"/>
                </a:solidFill>
                <a:latin typeface="Arial"/>
                <a:ea typeface="Arial"/>
                <a:cs typeface="Arial"/>
                <a:sym typeface="Arial"/>
              </a:endParaRPr>
            </a:p>
          </p:txBody>
        </p:sp>
      </p:grpSp>
      <p:grpSp>
        <p:nvGrpSpPr>
          <p:cNvPr id="2110" name="Google Shape;2110;p49"/>
          <p:cNvGrpSpPr/>
          <p:nvPr/>
        </p:nvGrpSpPr>
        <p:grpSpPr>
          <a:xfrm>
            <a:off x="277155" y="465720"/>
            <a:ext cx="726482" cy="640080"/>
            <a:chOff x="4905035" y="3718491"/>
            <a:chExt cx="726482" cy="640080"/>
          </a:xfrm>
        </p:grpSpPr>
        <p:sp>
          <p:nvSpPr>
            <p:cNvPr id="2111" name="Google Shape;2111;p49"/>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2" name="Google Shape;2112;p49"/>
            <p:cNvSpPr/>
            <p:nvPr/>
          </p:nvSpPr>
          <p:spPr>
            <a:xfrm>
              <a:off x="4905035" y="3739575"/>
              <a:ext cx="7264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11</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2113" name="Google Shape;2113;p49"/>
          <p:cNvSpPr/>
          <p:nvPr/>
        </p:nvSpPr>
        <p:spPr>
          <a:xfrm>
            <a:off x="1047670" y="137323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endParaRPr b="1" i="0" sz="1600" u="none" cap="none" strike="noStrike">
              <a:solidFill>
                <a:srgbClr val="0000FF"/>
              </a:solidFill>
              <a:latin typeface="Book Antiqua"/>
              <a:ea typeface="Book Antiqua"/>
              <a:cs typeface="Book Antiqua"/>
              <a:sym typeface="Book Antiqua"/>
            </a:endParaRPr>
          </a:p>
        </p:txBody>
      </p:sp>
      <p:sp>
        <p:nvSpPr>
          <p:cNvPr id="2114" name="Google Shape;2114;p49"/>
          <p:cNvSpPr/>
          <p:nvPr/>
        </p:nvSpPr>
        <p:spPr>
          <a:xfrm>
            <a:off x="2438400" y="1399722"/>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15" name="Google Shape;2115;p49"/>
          <p:cNvSpPr/>
          <p:nvPr/>
        </p:nvSpPr>
        <p:spPr>
          <a:xfrm>
            <a:off x="1568370" y="1389023"/>
            <a:ext cx="9861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108km/h</a:t>
            </a:r>
            <a:endParaRPr b="1" i="0" sz="1600" u="none" cap="none" strike="noStrike">
              <a:solidFill>
                <a:srgbClr val="0000FF"/>
              </a:solidFill>
              <a:latin typeface="Book Antiqua"/>
              <a:ea typeface="Book Antiqua"/>
              <a:cs typeface="Book Antiqua"/>
              <a:sym typeface="Book Antiqua"/>
            </a:endParaRPr>
          </a:p>
        </p:txBody>
      </p:sp>
      <p:sp>
        <p:nvSpPr>
          <p:cNvPr id="2116" name="Google Shape;2116;p49"/>
          <p:cNvSpPr/>
          <p:nvPr/>
        </p:nvSpPr>
        <p:spPr>
          <a:xfrm>
            <a:off x="2590800" y="1428984"/>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108</a:t>
            </a:r>
            <a:endParaRPr b="1" i="0" sz="1600" u="none" cap="none" strike="noStrike">
              <a:solidFill>
                <a:srgbClr val="0000FF"/>
              </a:solidFill>
              <a:latin typeface="Book Antiqua"/>
              <a:ea typeface="Book Antiqua"/>
              <a:cs typeface="Book Antiqua"/>
              <a:sym typeface="Book Antiqua"/>
            </a:endParaRPr>
          </a:p>
        </p:txBody>
      </p:sp>
      <p:sp>
        <p:nvSpPr>
          <p:cNvPr id="2117" name="Google Shape;2117;p49"/>
          <p:cNvSpPr/>
          <p:nvPr/>
        </p:nvSpPr>
        <p:spPr>
          <a:xfrm>
            <a:off x="2998797" y="1404176"/>
            <a:ext cx="2968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18" name="Google Shape;2118;p49"/>
          <p:cNvSpPr/>
          <p:nvPr/>
        </p:nvSpPr>
        <p:spPr>
          <a:xfrm>
            <a:off x="3336368" y="1276350"/>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a:t>
            </a:r>
            <a:endParaRPr b="1" i="0" sz="1600" u="none" cap="none" strike="noStrike">
              <a:solidFill>
                <a:srgbClr val="0000FF"/>
              </a:solidFill>
              <a:latin typeface="Book Antiqua"/>
              <a:ea typeface="Book Antiqua"/>
              <a:cs typeface="Book Antiqua"/>
              <a:sym typeface="Book Antiqua"/>
            </a:endParaRPr>
          </a:p>
        </p:txBody>
      </p:sp>
      <p:sp>
        <p:nvSpPr>
          <p:cNvPr id="2119" name="Google Shape;2119;p49"/>
          <p:cNvSpPr/>
          <p:nvPr/>
        </p:nvSpPr>
        <p:spPr>
          <a:xfrm>
            <a:off x="3265715" y="1598261"/>
            <a:ext cx="8326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60 × 60</a:t>
            </a:r>
            <a:endParaRPr b="1" i="0" sz="1600" u="none" cap="none" strike="noStrike">
              <a:solidFill>
                <a:srgbClr val="0000FF"/>
              </a:solidFill>
              <a:latin typeface="Book Antiqua"/>
              <a:ea typeface="Book Antiqua"/>
              <a:cs typeface="Book Antiqua"/>
              <a:sym typeface="Book Antiqua"/>
            </a:endParaRPr>
          </a:p>
        </p:txBody>
      </p:sp>
      <p:cxnSp>
        <p:nvCxnSpPr>
          <p:cNvPr id="2120" name="Google Shape;2120;p49"/>
          <p:cNvCxnSpPr/>
          <p:nvPr/>
        </p:nvCxnSpPr>
        <p:spPr>
          <a:xfrm>
            <a:off x="3254829" y="1598261"/>
            <a:ext cx="767339" cy="0"/>
          </a:xfrm>
          <a:prstGeom prst="straightConnector1">
            <a:avLst/>
          </a:prstGeom>
          <a:noFill/>
          <a:ln cap="flat" cmpd="sng" w="9525">
            <a:solidFill>
              <a:srgbClr val="4A7DBA"/>
            </a:solidFill>
            <a:prstDash val="solid"/>
            <a:round/>
            <a:headEnd len="sm" w="sm" type="none"/>
            <a:tailEnd len="sm" w="sm" type="none"/>
          </a:ln>
        </p:spPr>
      </p:cxnSp>
      <p:sp>
        <p:nvSpPr>
          <p:cNvPr id="2121" name="Google Shape;2121;p49"/>
          <p:cNvSpPr/>
          <p:nvPr/>
        </p:nvSpPr>
        <p:spPr>
          <a:xfrm>
            <a:off x="3962400" y="137651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22" name="Google Shape;2122;p49"/>
          <p:cNvSpPr/>
          <p:nvPr/>
        </p:nvSpPr>
        <p:spPr>
          <a:xfrm>
            <a:off x="4198916" y="1394996"/>
            <a:ext cx="8290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123" name="Google Shape;2123;p49"/>
          <p:cNvSpPr/>
          <p:nvPr/>
        </p:nvSpPr>
        <p:spPr>
          <a:xfrm>
            <a:off x="1289260" y="139603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24" name="Google Shape;2124;p49"/>
          <p:cNvSpPr/>
          <p:nvPr/>
        </p:nvSpPr>
        <p:spPr>
          <a:xfrm>
            <a:off x="1047670" y="170796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i="0" sz="1600" u="none" cap="none" strike="noStrike">
              <a:solidFill>
                <a:srgbClr val="0000FF"/>
              </a:solidFill>
              <a:latin typeface="Book Antiqua"/>
              <a:ea typeface="Book Antiqua"/>
              <a:cs typeface="Book Antiqua"/>
              <a:sym typeface="Book Antiqua"/>
            </a:endParaRPr>
          </a:p>
        </p:txBody>
      </p:sp>
      <p:sp>
        <p:nvSpPr>
          <p:cNvPr id="2125" name="Google Shape;2125;p49"/>
          <p:cNvSpPr/>
          <p:nvPr/>
        </p:nvSpPr>
        <p:spPr>
          <a:xfrm>
            <a:off x="1562384" y="1707963"/>
            <a:ext cx="7264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126" name="Google Shape;2126;p49"/>
          <p:cNvSpPr/>
          <p:nvPr/>
        </p:nvSpPr>
        <p:spPr>
          <a:xfrm>
            <a:off x="1289260" y="1707963"/>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27" name="Google Shape;2127;p49"/>
          <p:cNvSpPr/>
          <p:nvPr/>
        </p:nvSpPr>
        <p:spPr>
          <a:xfrm>
            <a:off x="1060775" y="2309396"/>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sp>
        <p:nvSpPr>
          <p:cNvPr id="2128" name="Google Shape;2128;p49"/>
          <p:cNvSpPr/>
          <p:nvPr/>
        </p:nvSpPr>
        <p:spPr>
          <a:xfrm>
            <a:off x="1575489" y="2309396"/>
            <a:ext cx="833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1000kg</a:t>
            </a:r>
            <a:endParaRPr b="1" baseline="30000" i="0" sz="1600" u="none" cap="none" strike="noStrike">
              <a:solidFill>
                <a:srgbClr val="0000FF"/>
              </a:solidFill>
              <a:latin typeface="Book Antiqua"/>
              <a:ea typeface="Book Antiqua"/>
              <a:cs typeface="Book Antiqua"/>
              <a:sym typeface="Book Antiqua"/>
            </a:endParaRPr>
          </a:p>
        </p:txBody>
      </p:sp>
      <p:sp>
        <p:nvSpPr>
          <p:cNvPr id="2129" name="Google Shape;2129;p49"/>
          <p:cNvSpPr/>
          <p:nvPr/>
        </p:nvSpPr>
        <p:spPr>
          <a:xfrm>
            <a:off x="1302365" y="23093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30" name="Google Shape;2130;p49"/>
          <p:cNvSpPr/>
          <p:nvPr/>
        </p:nvSpPr>
        <p:spPr>
          <a:xfrm>
            <a:off x="1066800" y="203835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t>
            </a:r>
            <a:endParaRPr b="1" i="0" sz="1600" u="none" cap="none" strike="noStrike">
              <a:solidFill>
                <a:srgbClr val="0000FF"/>
              </a:solidFill>
              <a:latin typeface="Book Antiqua"/>
              <a:ea typeface="Book Antiqua"/>
              <a:cs typeface="Book Antiqua"/>
              <a:sym typeface="Book Antiqua"/>
            </a:endParaRPr>
          </a:p>
        </p:txBody>
      </p:sp>
      <p:sp>
        <p:nvSpPr>
          <p:cNvPr id="2131" name="Google Shape;2131;p49"/>
          <p:cNvSpPr/>
          <p:nvPr/>
        </p:nvSpPr>
        <p:spPr>
          <a:xfrm>
            <a:off x="1511300" y="2038350"/>
            <a:ext cx="3786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4s</a:t>
            </a:r>
            <a:endParaRPr b="1" baseline="30000" i="0" sz="1600" u="none" cap="none" strike="noStrike">
              <a:solidFill>
                <a:srgbClr val="0000FF"/>
              </a:solidFill>
              <a:latin typeface="Book Antiqua"/>
              <a:ea typeface="Book Antiqua"/>
              <a:cs typeface="Book Antiqua"/>
              <a:sym typeface="Book Antiqua"/>
            </a:endParaRPr>
          </a:p>
        </p:txBody>
      </p:sp>
      <p:sp>
        <p:nvSpPr>
          <p:cNvPr id="2132" name="Google Shape;2132;p49"/>
          <p:cNvSpPr/>
          <p:nvPr/>
        </p:nvSpPr>
        <p:spPr>
          <a:xfrm>
            <a:off x="1282990" y="20383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33" name="Google Shape;2133;p49"/>
          <p:cNvSpPr/>
          <p:nvPr/>
        </p:nvSpPr>
        <p:spPr>
          <a:xfrm>
            <a:off x="1478951" y="27241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2134" name="Google Shape;2134;p49"/>
          <p:cNvSpPr/>
          <p:nvPr/>
        </p:nvSpPr>
        <p:spPr>
          <a:xfrm>
            <a:off x="1925848" y="2724150"/>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2135" name="Google Shape;2135;p49"/>
          <p:cNvSpPr/>
          <p:nvPr/>
        </p:nvSpPr>
        <p:spPr>
          <a:xfrm>
            <a:off x="1696665" y="272415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36" name="Google Shape;2136;p49"/>
          <p:cNvSpPr/>
          <p:nvPr/>
        </p:nvSpPr>
        <p:spPr>
          <a:xfrm>
            <a:off x="159364" y="2724150"/>
            <a:ext cx="1171144"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2137" name="Google Shape;2137;p49"/>
          <p:cNvSpPr/>
          <p:nvPr/>
        </p:nvSpPr>
        <p:spPr>
          <a:xfrm>
            <a:off x="159364" y="3232215"/>
            <a:ext cx="1234068"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Formulae:</a:t>
            </a:r>
            <a:endParaRPr b="0" i="0" sz="1400" u="none" cap="none" strike="noStrike">
              <a:solidFill>
                <a:srgbClr val="000000"/>
              </a:solidFill>
              <a:latin typeface="Arial"/>
              <a:ea typeface="Arial"/>
              <a:cs typeface="Arial"/>
              <a:sym typeface="Arial"/>
            </a:endParaRPr>
          </a:p>
        </p:txBody>
      </p:sp>
      <p:sp>
        <p:nvSpPr>
          <p:cNvPr id="2138" name="Google Shape;2138;p49"/>
          <p:cNvSpPr/>
          <p:nvPr/>
        </p:nvSpPr>
        <p:spPr>
          <a:xfrm>
            <a:off x="159364" y="3752648"/>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1" i="0" sz="1600" u="none" cap="none" strike="noStrike">
              <a:solidFill>
                <a:srgbClr val="0000FF"/>
              </a:solidFill>
              <a:latin typeface="Book Antiqua"/>
              <a:ea typeface="Book Antiqua"/>
              <a:cs typeface="Book Antiqua"/>
              <a:sym typeface="Book Antiqua"/>
            </a:endParaRPr>
          </a:p>
        </p:txBody>
      </p:sp>
      <p:sp>
        <p:nvSpPr>
          <p:cNvPr id="2139" name="Google Shape;2139;p49"/>
          <p:cNvSpPr/>
          <p:nvPr/>
        </p:nvSpPr>
        <p:spPr>
          <a:xfrm>
            <a:off x="3045503" y="3232215"/>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a:t>
            </a:r>
            <a:endParaRPr b="1" i="0" sz="1600" u="none" cap="none" strike="noStrike">
              <a:solidFill>
                <a:srgbClr val="C00000"/>
              </a:solidFill>
              <a:latin typeface="Book Antiqua"/>
              <a:ea typeface="Book Antiqua"/>
              <a:cs typeface="Book Antiqua"/>
              <a:sym typeface="Book Antiqua"/>
            </a:endParaRPr>
          </a:p>
        </p:txBody>
      </p:sp>
      <p:sp>
        <p:nvSpPr>
          <p:cNvPr id="2140" name="Google Shape;2140;p49"/>
          <p:cNvSpPr/>
          <p:nvPr/>
        </p:nvSpPr>
        <p:spPr>
          <a:xfrm>
            <a:off x="3492400" y="3232469"/>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a:t>
            </a:r>
            <a:endParaRPr b="1" baseline="30000" i="0" sz="1600" u="none" cap="none" strike="noStrike">
              <a:solidFill>
                <a:srgbClr val="C00000"/>
              </a:solidFill>
              <a:latin typeface="Book Antiqua"/>
              <a:ea typeface="Book Antiqua"/>
              <a:cs typeface="Book Antiqua"/>
              <a:sym typeface="Book Antiqua"/>
            </a:endParaRPr>
          </a:p>
        </p:txBody>
      </p:sp>
      <p:sp>
        <p:nvSpPr>
          <p:cNvPr id="2141" name="Google Shape;2141;p49"/>
          <p:cNvSpPr/>
          <p:nvPr/>
        </p:nvSpPr>
        <p:spPr>
          <a:xfrm>
            <a:off x="3263217" y="3241161"/>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142" name="Google Shape;2142;p49"/>
          <p:cNvSpPr/>
          <p:nvPr/>
        </p:nvSpPr>
        <p:spPr>
          <a:xfrm>
            <a:off x="1555151" y="3232449"/>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a:t>
            </a:r>
            <a:endParaRPr b="1" i="0" sz="1600" u="none" cap="none" strike="noStrike">
              <a:solidFill>
                <a:srgbClr val="C00000"/>
              </a:solidFill>
              <a:latin typeface="Book Antiqua"/>
              <a:ea typeface="Book Antiqua"/>
              <a:cs typeface="Book Antiqua"/>
              <a:sym typeface="Book Antiqua"/>
            </a:endParaRPr>
          </a:p>
        </p:txBody>
      </p:sp>
      <p:sp>
        <p:nvSpPr>
          <p:cNvPr id="2143" name="Google Shape;2143;p49"/>
          <p:cNvSpPr/>
          <p:nvPr/>
        </p:nvSpPr>
        <p:spPr>
          <a:xfrm>
            <a:off x="1707551" y="326377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144" name="Google Shape;2144;p49"/>
          <p:cNvSpPr/>
          <p:nvPr/>
        </p:nvSpPr>
        <p:spPr>
          <a:xfrm>
            <a:off x="2088551" y="3105150"/>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 - u</a:t>
            </a:r>
            <a:endParaRPr b="1" i="0" sz="1600" u="none" cap="none" strike="noStrike">
              <a:solidFill>
                <a:srgbClr val="C00000"/>
              </a:solidFill>
              <a:latin typeface="Book Antiqua"/>
              <a:ea typeface="Book Antiqua"/>
              <a:cs typeface="Book Antiqua"/>
              <a:sym typeface="Book Antiqua"/>
            </a:endParaRPr>
          </a:p>
        </p:txBody>
      </p:sp>
      <p:sp>
        <p:nvSpPr>
          <p:cNvPr id="2145" name="Google Shape;2145;p49"/>
          <p:cNvSpPr/>
          <p:nvPr/>
        </p:nvSpPr>
        <p:spPr>
          <a:xfrm>
            <a:off x="2192624" y="3427061"/>
            <a:ext cx="3531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a:t>
            </a:r>
            <a:endParaRPr b="1" i="0" sz="1600" u="none" cap="none" strike="noStrike">
              <a:solidFill>
                <a:srgbClr val="C00000"/>
              </a:solidFill>
              <a:latin typeface="Book Antiqua"/>
              <a:ea typeface="Book Antiqua"/>
              <a:cs typeface="Book Antiqua"/>
              <a:sym typeface="Book Antiqua"/>
            </a:endParaRPr>
          </a:p>
        </p:txBody>
      </p:sp>
      <p:cxnSp>
        <p:nvCxnSpPr>
          <p:cNvPr id="2146" name="Google Shape;2146;p49"/>
          <p:cNvCxnSpPr/>
          <p:nvPr/>
        </p:nvCxnSpPr>
        <p:spPr>
          <a:xfrm>
            <a:off x="2007012" y="3427061"/>
            <a:ext cx="767339" cy="0"/>
          </a:xfrm>
          <a:prstGeom prst="straightConnector1">
            <a:avLst/>
          </a:prstGeom>
          <a:noFill/>
          <a:ln cap="flat" cmpd="sng" w="9525">
            <a:solidFill>
              <a:srgbClr val="C00000"/>
            </a:solidFill>
            <a:prstDash val="solid"/>
            <a:round/>
            <a:headEnd len="sm" w="sm" type="none"/>
            <a:tailEnd len="sm" w="sm" type="none"/>
          </a:ln>
        </p:spPr>
      </p:cxnSp>
      <p:sp>
        <p:nvSpPr>
          <p:cNvPr id="2147" name="Google Shape;2147;p49"/>
          <p:cNvSpPr/>
          <p:nvPr/>
        </p:nvSpPr>
        <p:spPr>
          <a:xfrm>
            <a:off x="2726726" y="3241161"/>
            <a:ext cx="4603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(ii)</a:t>
            </a:r>
            <a:endParaRPr b="1" i="0" sz="1600" u="none" cap="none" strike="noStrike">
              <a:solidFill>
                <a:srgbClr val="C00000"/>
              </a:solidFill>
              <a:latin typeface="Book Antiqua"/>
              <a:ea typeface="Book Antiqua"/>
              <a:cs typeface="Book Antiqua"/>
              <a:sym typeface="Book Antiqua"/>
            </a:endParaRPr>
          </a:p>
        </p:txBody>
      </p:sp>
      <p:sp>
        <p:nvSpPr>
          <p:cNvPr id="2148" name="Google Shape;2148;p49"/>
          <p:cNvSpPr/>
          <p:nvPr/>
        </p:nvSpPr>
        <p:spPr>
          <a:xfrm>
            <a:off x="1326551" y="3232215"/>
            <a:ext cx="3914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(i)</a:t>
            </a:r>
            <a:endParaRPr b="1" i="0" sz="1600" u="none" cap="none" strike="noStrike">
              <a:solidFill>
                <a:srgbClr val="C00000"/>
              </a:solidFill>
              <a:latin typeface="Book Antiqua"/>
              <a:ea typeface="Book Antiqua"/>
              <a:cs typeface="Book Antiqua"/>
              <a:sym typeface="Book Antiqua"/>
            </a:endParaRPr>
          </a:p>
        </p:txBody>
      </p:sp>
      <p:sp>
        <p:nvSpPr>
          <p:cNvPr id="2149" name="Google Shape;2149;p49"/>
          <p:cNvSpPr/>
          <p:nvPr/>
        </p:nvSpPr>
        <p:spPr>
          <a:xfrm>
            <a:off x="1600200" y="3830662"/>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50" name="Google Shape;2150;p49"/>
          <p:cNvSpPr/>
          <p:nvPr/>
        </p:nvSpPr>
        <p:spPr>
          <a:xfrm>
            <a:off x="1981200" y="3672037"/>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 - u</a:t>
            </a:r>
            <a:endParaRPr b="1" i="0" sz="1600" u="none" cap="none" strike="noStrike">
              <a:solidFill>
                <a:srgbClr val="0000FF"/>
              </a:solidFill>
              <a:latin typeface="Book Antiqua"/>
              <a:ea typeface="Book Antiqua"/>
              <a:cs typeface="Book Antiqua"/>
              <a:sym typeface="Book Antiqua"/>
            </a:endParaRPr>
          </a:p>
        </p:txBody>
      </p:sp>
      <p:sp>
        <p:nvSpPr>
          <p:cNvPr id="2151" name="Google Shape;2151;p49"/>
          <p:cNvSpPr/>
          <p:nvPr/>
        </p:nvSpPr>
        <p:spPr>
          <a:xfrm>
            <a:off x="2085273" y="3993948"/>
            <a:ext cx="3531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t>
            </a:r>
            <a:endParaRPr b="1" i="0" sz="1600" u="none" cap="none" strike="noStrike">
              <a:solidFill>
                <a:srgbClr val="0000FF"/>
              </a:solidFill>
              <a:latin typeface="Book Antiqua"/>
              <a:ea typeface="Book Antiqua"/>
              <a:cs typeface="Book Antiqua"/>
              <a:sym typeface="Book Antiqua"/>
            </a:endParaRPr>
          </a:p>
        </p:txBody>
      </p:sp>
      <p:cxnSp>
        <p:nvCxnSpPr>
          <p:cNvPr id="2152" name="Google Shape;2152;p49"/>
          <p:cNvCxnSpPr/>
          <p:nvPr/>
        </p:nvCxnSpPr>
        <p:spPr>
          <a:xfrm>
            <a:off x="1899661" y="3993948"/>
            <a:ext cx="767339" cy="0"/>
          </a:xfrm>
          <a:prstGeom prst="straightConnector1">
            <a:avLst/>
          </a:prstGeom>
          <a:noFill/>
          <a:ln cap="flat" cmpd="sng" w="9525">
            <a:solidFill>
              <a:srgbClr val="0000FF"/>
            </a:solidFill>
            <a:prstDash val="solid"/>
            <a:round/>
            <a:headEnd len="sm" w="sm" type="none"/>
            <a:tailEnd len="sm" w="sm" type="none"/>
          </a:ln>
        </p:spPr>
      </p:cxnSp>
      <p:sp>
        <p:nvSpPr>
          <p:cNvPr id="2153" name="Google Shape;2153;p49"/>
          <p:cNvSpPr/>
          <p:nvPr/>
        </p:nvSpPr>
        <p:spPr>
          <a:xfrm>
            <a:off x="1371600" y="3799102"/>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2154" name="Google Shape;2154;p49"/>
          <p:cNvSpPr/>
          <p:nvPr/>
        </p:nvSpPr>
        <p:spPr>
          <a:xfrm>
            <a:off x="2731110" y="3797175"/>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55" name="Google Shape;2155;p49"/>
          <p:cNvSpPr/>
          <p:nvPr/>
        </p:nvSpPr>
        <p:spPr>
          <a:xfrm>
            <a:off x="3112110" y="3638550"/>
            <a:ext cx="6639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0 - 30</a:t>
            </a:r>
            <a:endParaRPr b="1" i="0" sz="1600" u="none" cap="none" strike="noStrike">
              <a:solidFill>
                <a:srgbClr val="0000FF"/>
              </a:solidFill>
              <a:latin typeface="Book Antiqua"/>
              <a:ea typeface="Book Antiqua"/>
              <a:cs typeface="Book Antiqua"/>
              <a:sym typeface="Book Antiqua"/>
            </a:endParaRPr>
          </a:p>
        </p:txBody>
      </p:sp>
      <p:sp>
        <p:nvSpPr>
          <p:cNvPr id="2156" name="Google Shape;2156;p49"/>
          <p:cNvSpPr/>
          <p:nvPr/>
        </p:nvSpPr>
        <p:spPr>
          <a:xfrm>
            <a:off x="3216183" y="3960461"/>
            <a:ext cx="3531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cxnSp>
        <p:nvCxnSpPr>
          <p:cNvPr id="2157" name="Google Shape;2157;p49"/>
          <p:cNvCxnSpPr/>
          <p:nvPr/>
        </p:nvCxnSpPr>
        <p:spPr>
          <a:xfrm>
            <a:off x="3030571" y="3960461"/>
            <a:ext cx="767339" cy="0"/>
          </a:xfrm>
          <a:prstGeom prst="straightConnector1">
            <a:avLst/>
          </a:prstGeom>
          <a:noFill/>
          <a:ln cap="flat" cmpd="sng" w="9525">
            <a:solidFill>
              <a:srgbClr val="0000FF"/>
            </a:solidFill>
            <a:prstDash val="solid"/>
            <a:round/>
            <a:headEnd len="sm" w="sm" type="none"/>
            <a:tailEnd len="sm" w="sm" type="none"/>
          </a:ln>
        </p:spPr>
      </p:cxnSp>
      <p:sp>
        <p:nvSpPr>
          <p:cNvPr id="2158" name="Google Shape;2158;p49"/>
          <p:cNvSpPr/>
          <p:nvPr/>
        </p:nvSpPr>
        <p:spPr>
          <a:xfrm>
            <a:off x="3838617" y="3807827"/>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59" name="Google Shape;2159;p49"/>
          <p:cNvSpPr/>
          <p:nvPr/>
        </p:nvSpPr>
        <p:spPr>
          <a:xfrm>
            <a:off x="4219617" y="3649202"/>
            <a:ext cx="5100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- 30</a:t>
            </a:r>
            <a:endParaRPr b="1" i="0" sz="1600" u="none" cap="none" strike="noStrike">
              <a:solidFill>
                <a:srgbClr val="0000FF"/>
              </a:solidFill>
              <a:latin typeface="Book Antiqua"/>
              <a:ea typeface="Book Antiqua"/>
              <a:cs typeface="Book Antiqua"/>
              <a:sym typeface="Book Antiqua"/>
            </a:endParaRPr>
          </a:p>
        </p:txBody>
      </p:sp>
      <p:sp>
        <p:nvSpPr>
          <p:cNvPr id="2160" name="Google Shape;2160;p49"/>
          <p:cNvSpPr/>
          <p:nvPr/>
        </p:nvSpPr>
        <p:spPr>
          <a:xfrm>
            <a:off x="4323690" y="3971113"/>
            <a:ext cx="35312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cxnSp>
        <p:nvCxnSpPr>
          <p:cNvPr id="2161" name="Google Shape;2161;p49"/>
          <p:cNvCxnSpPr/>
          <p:nvPr/>
        </p:nvCxnSpPr>
        <p:spPr>
          <a:xfrm>
            <a:off x="4267200" y="3971113"/>
            <a:ext cx="476458" cy="0"/>
          </a:xfrm>
          <a:prstGeom prst="straightConnector1">
            <a:avLst/>
          </a:prstGeom>
          <a:noFill/>
          <a:ln cap="flat" cmpd="sng" w="9525">
            <a:solidFill>
              <a:srgbClr val="0000FF"/>
            </a:solidFill>
            <a:prstDash val="solid"/>
            <a:round/>
            <a:headEnd len="sm" w="sm" type="none"/>
            <a:tailEnd len="sm" w="sm" type="none"/>
          </a:ln>
        </p:spPr>
      </p:cxnSp>
      <p:sp>
        <p:nvSpPr>
          <p:cNvPr id="2162" name="Google Shape;2162;p49"/>
          <p:cNvSpPr/>
          <p:nvPr/>
        </p:nvSpPr>
        <p:spPr>
          <a:xfrm>
            <a:off x="1580626" y="4261209"/>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63" name="Google Shape;2163;p49"/>
          <p:cNvSpPr/>
          <p:nvPr/>
        </p:nvSpPr>
        <p:spPr>
          <a:xfrm>
            <a:off x="1961626" y="4261209"/>
            <a:ext cx="10005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- 7.5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164" name="Google Shape;2164;p49"/>
          <p:cNvSpPr/>
          <p:nvPr/>
        </p:nvSpPr>
        <p:spPr>
          <a:xfrm>
            <a:off x="1352026" y="4261209"/>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2165" name="Google Shape;2165;p49"/>
          <p:cNvSpPr/>
          <p:nvPr/>
        </p:nvSpPr>
        <p:spPr>
          <a:xfrm>
            <a:off x="5666232" y="14287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2166" name="Google Shape;2166;p49"/>
          <p:cNvSpPr/>
          <p:nvPr/>
        </p:nvSpPr>
        <p:spPr>
          <a:xfrm>
            <a:off x="6113129" y="1429004"/>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a:t>
            </a:r>
            <a:endParaRPr b="1" baseline="30000" i="0" sz="1600" u="none" cap="none" strike="noStrike">
              <a:solidFill>
                <a:srgbClr val="0000FF"/>
              </a:solidFill>
              <a:latin typeface="Book Antiqua"/>
              <a:ea typeface="Book Antiqua"/>
              <a:cs typeface="Book Antiqua"/>
              <a:sym typeface="Book Antiqua"/>
            </a:endParaRPr>
          </a:p>
        </p:txBody>
      </p:sp>
      <p:sp>
        <p:nvSpPr>
          <p:cNvPr id="2167" name="Google Shape;2167;p49"/>
          <p:cNvSpPr/>
          <p:nvPr/>
        </p:nvSpPr>
        <p:spPr>
          <a:xfrm>
            <a:off x="5883946" y="14376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68" name="Google Shape;2168;p49"/>
          <p:cNvSpPr/>
          <p:nvPr/>
        </p:nvSpPr>
        <p:spPr>
          <a:xfrm>
            <a:off x="5666232" y="18097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2169" name="Google Shape;2169;p49"/>
          <p:cNvSpPr/>
          <p:nvPr/>
        </p:nvSpPr>
        <p:spPr>
          <a:xfrm>
            <a:off x="6113129" y="1810004"/>
            <a:ext cx="13819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 × - 7.5 </a:t>
            </a:r>
            <a:endParaRPr b="1" baseline="30000" i="0" sz="1600" u="none" cap="none" strike="noStrike">
              <a:solidFill>
                <a:srgbClr val="0000FF"/>
              </a:solidFill>
              <a:latin typeface="Book Antiqua"/>
              <a:ea typeface="Book Antiqua"/>
              <a:cs typeface="Book Antiqua"/>
              <a:sym typeface="Book Antiqua"/>
            </a:endParaRPr>
          </a:p>
        </p:txBody>
      </p:sp>
      <p:sp>
        <p:nvSpPr>
          <p:cNvPr id="2170" name="Google Shape;2170;p49"/>
          <p:cNvSpPr/>
          <p:nvPr/>
        </p:nvSpPr>
        <p:spPr>
          <a:xfrm>
            <a:off x="5883946" y="18186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71" name="Google Shape;2171;p49"/>
          <p:cNvSpPr/>
          <p:nvPr/>
        </p:nvSpPr>
        <p:spPr>
          <a:xfrm>
            <a:off x="5666232" y="2190750"/>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2172" name="Google Shape;2172;p49"/>
          <p:cNvSpPr/>
          <p:nvPr/>
        </p:nvSpPr>
        <p:spPr>
          <a:xfrm>
            <a:off x="6113129" y="2191004"/>
            <a:ext cx="13819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-7500 N </a:t>
            </a:r>
            <a:endParaRPr b="1" baseline="30000" i="0" sz="1600" u="none" cap="none" strike="noStrike">
              <a:solidFill>
                <a:srgbClr val="0000FF"/>
              </a:solidFill>
              <a:latin typeface="Book Antiqua"/>
              <a:ea typeface="Book Antiqua"/>
              <a:cs typeface="Book Antiqua"/>
              <a:sym typeface="Book Antiqua"/>
            </a:endParaRPr>
          </a:p>
        </p:txBody>
      </p:sp>
      <p:sp>
        <p:nvSpPr>
          <p:cNvPr id="2173" name="Google Shape;2173;p49"/>
          <p:cNvSpPr/>
          <p:nvPr/>
        </p:nvSpPr>
        <p:spPr>
          <a:xfrm>
            <a:off x="5883946" y="2199696"/>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74" name="Google Shape;2174;p49"/>
          <p:cNvSpPr/>
          <p:nvPr/>
        </p:nvSpPr>
        <p:spPr>
          <a:xfrm>
            <a:off x="130864" y="1428750"/>
            <a:ext cx="1012136"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cxnSp>
        <p:nvCxnSpPr>
          <p:cNvPr id="2175" name="Google Shape;2175;p49"/>
          <p:cNvCxnSpPr/>
          <p:nvPr/>
        </p:nvCxnSpPr>
        <p:spPr>
          <a:xfrm>
            <a:off x="5022930" y="1365384"/>
            <a:ext cx="0" cy="3718165"/>
          </a:xfrm>
          <a:prstGeom prst="straightConnector1">
            <a:avLst/>
          </a:prstGeom>
          <a:noFill/>
          <a:ln cap="flat" cmpd="sng" w="9525">
            <a:solidFill>
              <a:schemeClr val="dk1"/>
            </a:solidFill>
            <a:prstDash val="solid"/>
            <a:round/>
            <a:headEnd len="sm" w="sm" type="none"/>
            <a:tailEnd len="sm" w="sm" type="none"/>
          </a:ln>
        </p:spPr>
      </p:cxnSp>
      <p:sp>
        <p:nvSpPr>
          <p:cNvPr id="2176" name="Google Shape;2176;p49"/>
          <p:cNvSpPr/>
          <p:nvPr/>
        </p:nvSpPr>
        <p:spPr>
          <a:xfrm>
            <a:off x="5133131" y="2462050"/>
            <a:ext cx="682342" cy="378143"/>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2177" name="Google Shape;2177;p49"/>
          <p:cNvSpPr txBox="1"/>
          <p:nvPr/>
        </p:nvSpPr>
        <p:spPr>
          <a:xfrm>
            <a:off x="5029200" y="2883835"/>
            <a:ext cx="3394364" cy="830915"/>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Force exerted by the brakes is 7500N. Negative sign indicates retarding force.</a:t>
            </a:r>
            <a:endParaRPr b="1" i="0" sz="1600" u="none" cap="none" strike="noStrike">
              <a:solidFill>
                <a:srgbClr val="0000FF"/>
              </a:solidFill>
              <a:latin typeface="Book Antiqua"/>
              <a:ea typeface="Book Antiqua"/>
              <a:cs typeface="Book Antiqua"/>
              <a:sym typeface="Book Antiqua"/>
            </a:endParaRPr>
          </a:p>
        </p:txBody>
      </p:sp>
      <p:sp>
        <p:nvSpPr>
          <p:cNvPr id="2178" name="Google Shape;2178;p49"/>
          <p:cNvSpPr/>
          <p:nvPr/>
        </p:nvSpPr>
        <p:spPr>
          <a:xfrm>
            <a:off x="4894373" y="180749"/>
            <a:ext cx="893076"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9" name="Google Shape;2179;p49"/>
          <p:cNvSpPr/>
          <p:nvPr/>
        </p:nvSpPr>
        <p:spPr>
          <a:xfrm>
            <a:off x="6804504" y="173995"/>
            <a:ext cx="35455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0" name="Google Shape;2180;p49"/>
          <p:cNvSpPr/>
          <p:nvPr/>
        </p:nvSpPr>
        <p:spPr>
          <a:xfrm>
            <a:off x="1181242" y="902170"/>
            <a:ext cx="764835" cy="273502"/>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1" name="Google Shape;2181;p49"/>
          <p:cNvSpPr/>
          <p:nvPr/>
        </p:nvSpPr>
        <p:spPr>
          <a:xfrm>
            <a:off x="1066800" y="4248150"/>
            <a:ext cx="3626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182" name="Google Shape;2182;p49"/>
          <p:cNvSpPr/>
          <p:nvPr/>
        </p:nvSpPr>
        <p:spPr>
          <a:xfrm>
            <a:off x="2166031" y="3524964"/>
            <a:ext cx="3122738" cy="646986"/>
          </a:xfrm>
          <a:prstGeom prst="wedgeRoundRectCallout">
            <a:avLst>
              <a:gd fmla="val -34082" name="adj1"/>
              <a:gd fmla="val 69882" name="adj2"/>
              <a:gd fmla="val 16667" name="adj3"/>
            </a:avLst>
          </a:prstGeom>
          <a:solidFill>
            <a:schemeClr val="lt2"/>
          </a:solidFill>
          <a:ln cap="flat" cmpd="sng" w="9525">
            <a:solidFill>
              <a:srgbClr val="12065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The –ve sign shows that the body is retarding</a:t>
            </a:r>
            <a:endParaRPr b="1" i="0" sz="1600" u="none" cap="none" strike="noStrike">
              <a:solidFill>
                <a:srgbClr val="000000"/>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500"/>
                                        <p:tgtEl>
                                          <p:spTgt spid="2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3"/>
                                        </p:tgtEl>
                                        <p:attrNameLst>
                                          <p:attrName>style.visibility</p:attrName>
                                        </p:attrNameLst>
                                      </p:cBhvr>
                                      <p:to>
                                        <p:strVal val="visible"/>
                                      </p:to>
                                    </p:set>
                                    <p:animEffect filter="fade" transition="in">
                                      <p:cBhvr>
                                        <p:cTn dur="500"/>
                                        <p:tgtEl>
                                          <p:spTgt spid="2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500"/>
                                        <p:tgtEl>
                                          <p:spTgt spid="2115"/>
                                        </p:tgtEl>
                                      </p:cBhvr>
                                    </p:animEffect>
                                  </p:childTnLst>
                                </p:cTn>
                              </p:par>
                              <p:par>
                                <p:cTn fill="hold" nodeType="with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500"/>
                                        <p:tgtEl>
                                          <p:spTgt spid="2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500"/>
                                        <p:tgtEl>
                                          <p:spTgt spid="2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500"/>
                                        <p:tgtEl>
                                          <p:spTgt spid="2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500"/>
                                        <p:tgtEl>
                                          <p:spTgt spid="2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500"/>
                                        <p:tgtEl>
                                          <p:spTgt spid="2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gtEl>
                                        <p:attrNameLst>
                                          <p:attrName>style.visibility</p:attrName>
                                        </p:attrNameLst>
                                      </p:cBhvr>
                                      <p:to>
                                        <p:strVal val="visible"/>
                                      </p:to>
                                    </p:set>
                                    <p:animEffect filter="fade" transition="in">
                                      <p:cBhvr>
                                        <p:cTn dur="500"/>
                                        <p:tgtEl>
                                          <p:spTgt spid="2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500"/>
                                        <p:tgtEl>
                                          <p:spTgt spid="2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500"/>
                                        <p:tgtEl>
                                          <p:spTgt spid="2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500"/>
                                        <p:tgtEl>
                                          <p:spTgt spid="2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500"/>
                                        <p:tgtEl>
                                          <p:spTgt spid="2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500"/>
                                        <p:tgtEl>
                                          <p:spTgt spid="2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5"/>
                                        </p:tgtEl>
                                        <p:attrNameLst>
                                          <p:attrName>style.visibility</p:attrName>
                                        </p:attrNameLst>
                                      </p:cBhvr>
                                      <p:to>
                                        <p:strVal val="visible"/>
                                      </p:to>
                                    </p:set>
                                    <p:animEffect filter="fade" transition="in">
                                      <p:cBhvr>
                                        <p:cTn dur="500"/>
                                        <p:tgtEl>
                                          <p:spTgt spid="2125"/>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500"/>
                                        <p:tgtEl>
                                          <p:spTgt spid="2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500"/>
                                        <p:tgtEl>
                                          <p:spTgt spid="2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500"/>
                                        <p:tgtEl>
                                          <p:spTgt spid="2131"/>
                                        </p:tgtEl>
                                      </p:cBhvr>
                                    </p:animEffect>
                                  </p:childTnLst>
                                </p:cTn>
                              </p:par>
                              <p:par>
                                <p:cTn fill="hold" nodeType="with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5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500"/>
                                        <p:tgtEl>
                                          <p:spTgt spid="2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500"/>
                                        <p:tgtEl>
                                          <p:spTgt spid="2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500"/>
                                        <p:tgtEl>
                                          <p:spTgt spid="2128"/>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500"/>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500"/>
                                        <p:tgtEl>
                                          <p:spTgt spid="2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500"/>
                                        <p:tgtEl>
                                          <p:spTgt spid="2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500"/>
                                        <p:tgtEl>
                                          <p:spTgt spid="2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500"/>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500"/>
                                        <p:tgtEl>
                                          <p:spTgt spid="2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500"/>
                                        <p:tgtEl>
                                          <p:spTgt spid="2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500"/>
                                        <p:tgtEl>
                                          <p:spTgt spid="2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500"/>
                                        <p:tgtEl>
                                          <p:spTgt spid="2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500"/>
                                        <p:tgtEl>
                                          <p:spTgt spid="2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500"/>
                                        <p:tgtEl>
                                          <p:spTgt spid="2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500"/>
                                        <p:tgtEl>
                                          <p:spTgt spid="2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500"/>
                                        <p:tgtEl>
                                          <p:spTgt spid="2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500"/>
                                        <p:tgtEl>
                                          <p:spTgt spid="2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500"/>
                                        <p:tgtEl>
                                          <p:spTgt spid="2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500"/>
                                        <p:tgtEl>
                                          <p:spTgt spid="2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500"/>
                                        <p:tgtEl>
                                          <p:spTgt spid="2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500"/>
                                        <p:tgtEl>
                                          <p:spTgt spid="2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500"/>
                                        <p:tgtEl>
                                          <p:spTgt spid="2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500"/>
                                        <p:tgtEl>
                                          <p:spTgt spid="2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500"/>
                                        <p:tgtEl>
                                          <p:spTgt spid="2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500"/>
                                        <p:tgtEl>
                                          <p:spTgt spid="2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500"/>
                                        <p:tgtEl>
                                          <p:spTgt spid="2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500"/>
                                        <p:tgtEl>
                                          <p:spTgt spid="2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500"/>
                                        <p:tgtEl>
                                          <p:spTgt spid="2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500"/>
                                        <p:tgtEl>
                                          <p:spTgt spid="2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500"/>
                                        <p:tgtEl>
                                          <p:spTgt spid="2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500"/>
                                        <p:tgtEl>
                                          <p:spTgt spid="2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5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2"/>
                                        </p:tgtEl>
                                        <p:attrNameLst>
                                          <p:attrName>style.visibility</p:attrName>
                                        </p:attrNameLst>
                                      </p:cBhvr>
                                      <p:to>
                                        <p:strVal val="visible"/>
                                      </p:to>
                                    </p:set>
                                    <p:animEffect filter="fade" transition="in">
                                      <p:cBhvr>
                                        <p:cTn dur="500"/>
                                        <p:tgtEl>
                                          <p:spTgt spid="2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500"/>
                                        <p:tgtEl>
                                          <p:spTgt spid="2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500"/>
                                        <p:tgtEl>
                                          <p:spTgt spid="2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1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500"/>
                                        <p:tgtEl>
                                          <p:spTgt spid="2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500"/>
                                        <p:tgtEl>
                                          <p:spTgt spid="2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500"/>
                                        <p:tgtEl>
                                          <p:spTgt spid="2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500"/>
                                        <p:tgtEl>
                                          <p:spTgt spid="2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500"/>
                                        <p:tgtEl>
                                          <p:spTgt spid="2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500"/>
                                        <p:tgtEl>
                                          <p:spTgt spid="2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500"/>
                                        <p:tgtEl>
                                          <p:spTgt spid="2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500"/>
                                        <p:tgtEl>
                                          <p:spTgt spid="2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500"/>
                                        <p:tgtEl>
                                          <p:spTgt spid="2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500"/>
                                        <p:tgtEl>
                                          <p:spTgt spid="2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500"/>
                                        <p:tgtEl>
                                          <p:spTgt spid="2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
          <p:cNvSpPr/>
          <p:nvPr/>
        </p:nvSpPr>
        <p:spPr>
          <a:xfrm>
            <a:off x="257176" y="560630"/>
            <a:ext cx="8353425" cy="583691"/>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5"/>
          <p:cNvSpPr txBox="1"/>
          <p:nvPr/>
        </p:nvSpPr>
        <p:spPr>
          <a:xfrm>
            <a:off x="3505200" y="55015"/>
            <a:ext cx="1790700"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C000"/>
                </a:solidFill>
                <a:latin typeface="Bookman Old Style"/>
                <a:ea typeface="Bookman Old Style"/>
                <a:cs typeface="Bookman Old Style"/>
                <a:sym typeface="Bookman Old Style"/>
              </a:rPr>
              <a:t>INERTIA</a:t>
            </a:r>
            <a:endParaRPr b="1" i="0" sz="2800" u="none" cap="none" strike="noStrike">
              <a:solidFill>
                <a:srgbClr val="FFC000"/>
              </a:solidFill>
              <a:latin typeface="Bookman Old Style"/>
              <a:ea typeface="Bookman Old Style"/>
              <a:cs typeface="Bookman Old Style"/>
              <a:sym typeface="Bookman Old Style"/>
            </a:endParaRPr>
          </a:p>
        </p:txBody>
      </p:sp>
      <p:sp>
        <p:nvSpPr>
          <p:cNvPr id="260" name="Google Shape;260;p5"/>
          <p:cNvSpPr/>
          <p:nvPr/>
        </p:nvSpPr>
        <p:spPr>
          <a:xfrm>
            <a:off x="4100513" y="557198"/>
            <a:ext cx="171450" cy="314326"/>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p5"/>
          <p:cNvSpPr/>
          <p:nvPr/>
        </p:nvSpPr>
        <p:spPr>
          <a:xfrm>
            <a:off x="3886200" y="793930"/>
            <a:ext cx="1828800" cy="721523"/>
          </a:xfrm>
          <a:prstGeom prst="cloudCallout">
            <a:avLst>
              <a:gd fmla="val -28997" name="adj1"/>
              <a:gd fmla="val -7168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Means to resist</a:t>
            </a:r>
            <a:endParaRPr b="0" i="0" sz="1400" u="none" cap="none" strike="noStrike">
              <a:solidFill>
                <a:srgbClr val="000000"/>
              </a:solidFill>
              <a:latin typeface="Arial"/>
              <a:ea typeface="Arial"/>
              <a:cs typeface="Arial"/>
              <a:sym typeface="Arial"/>
            </a:endParaRPr>
          </a:p>
        </p:txBody>
      </p:sp>
      <p:sp>
        <p:nvSpPr>
          <p:cNvPr id="262" name="Google Shape;262;p5"/>
          <p:cNvSpPr/>
          <p:nvPr/>
        </p:nvSpPr>
        <p:spPr>
          <a:xfrm>
            <a:off x="4364830" y="1091566"/>
            <a:ext cx="736099"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accent2"/>
                </a:solidFill>
                <a:latin typeface="Bookman Old Style"/>
                <a:ea typeface="Bookman Old Style"/>
                <a:cs typeface="Bookman Old Style"/>
                <a:sym typeface="Bookman Old Style"/>
              </a:rPr>
              <a:t>resist</a:t>
            </a:r>
            <a:endParaRPr b="0" i="0" sz="1400" u="none" cap="none" strike="noStrike">
              <a:solidFill>
                <a:srgbClr val="000000"/>
              </a:solidFill>
              <a:latin typeface="Arial"/>
              <a:ea typeface="Arial"/>
              <a:cs typeface="Arial"/>
              <a:sym typeface="Arial"/>
            </a:endParaRPr>
          </a:p>
        </p:txBody>
      </p:sp>
      <p:sp>
        <p:nvSpPr>
          <p:cNvPr id="263" name="Google Shape;263;p5"/>
          <p:cNvSpPr txBox="1"/>
          <p:nvPr/>
        </p:nvSpPr>
        <p:spPr>
          <a:xfrm>
            <a:off x="304800" y="524165"/>
            <a:ext cx="8305800" cy="6457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Inertia is the natural tendency of an object to resist a change in its state of motion or of rest.</a:t>
            </a:r>
            <a:endParaRPr b="0" i="0" sz="1800" u="none" cap="none" strike="noStrike">
              <a:solidFill>
                <a:schemeClr val="dk1"/>
              </a:solidFill>
              <a:latin typeface="Bookman Old Style"/>
              <a:ea typeface="Bookman Old Style"/>
              <a:cs typeface="Bookman Old Style"/>
              <a:sym typeface="Bookman Old Style"/>
            </a:endParaRPr>
          </a:p>
        </p:txBody>
      </p:sp>
      <p:sp>
        <p:nvSpPr>
          <p:cNvPr id="264" name="Google Shape;264;p5"/>
          <p:cNvSpPr/>
          <p:nvPr/>
        </p:nvSpPr>
        <p:spPr>
          <a:xfrm>
            <a:off x="2928246" y="3942312"/>
            <a:ext cx="2251944" cy="645347"/>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Plastic ball and stone of same size </a:t>
            </a:r>
            <a:endParaRPr b="0" i="0" sz="1800" u="none" cap="none" strike="noStrike">
              <a:solidFill>
                <a:schemeClr val="dk1"/>
              </a:solidFill>
              <a:latin typeface="Bookman Old Style"/>
              <a:ea typeface="Bookman Old Style"/>
              <a:cs typeface="Bookman Old Style"/>
              <a:sym typeface="Bookman Old Style"/>
            </a:endParaRPr>
          </a:p>
        </p:txBody>
      </p:sp>
      <p:pic>
        <p:nvPicPr>
          <p:cNvPr descr="http://blog.caulford.org/wp-content/uploads/transplant.jpg" id="265" name="Google Shape;265;p5"/>
          <p:cNvPicPr preferRelativeResize="0"/>
          <p:nvPr/>
        </p:nvPicPr>
        <p:blipFill rotWithShape="1">
          <a:blip r:embed="rId3">
            <a:alphaModFix/>
          </a:blip>
          <a:srcRect b="0" l="0" r="0" t="0"/>
          <a:stretch/>
        </p:blipFill>
        <p:spPr>
          <a:xfrm>
            <a:off x="460217" y="1260687"/>
            <a:ext cx="1975390" cy="1427428"/>
          </a:xfrm>
          <a:prstGeom prst="rect">
            <a:avLst/>
          </a:prstGeom>
          <a:noFill/>
          <a:ln>
            <a:noFill/>
          </a:ln>
        </p:spPr>
      </p:pic>
      <p:sp>
        <p:nvSpPr>
          <p:cNvPr id="266" name="Google Shape;266;p5"/>
          <p:cNvSpPr/>
          <p:nvPr/>
        </p:nvSpPr>
        <p:spPr>
          <a:xfrm>
            <a:off x="2320190" y="1544477"/>
            <a:ext cx="3132021" cy="1294202"/>
          </a:xfrm>
          <a:prstGeom prst="cloudCallout">
            <a:avLst>
              <a:gd fmla="val -56976" name="adj1"/>
              <a:gd fmla="val -3168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Luggage is tied to the roof to prevent them from falling due to inertia</a:t>
            </a:r>
            <a:endParaRPr b="0" i="0" sz="1600" u="none" cap="none" strike="noStrike">
              <a:solidFill>
                <a:schemeClr val="dk1"/>
              </a:solidFill>
              <a:latin typeface="Bookman Old Style"/>
              <a:ea typeface="Bookman Old Style"/>
              <a:cs typeface="Bookman Old Style"/>
              <a:sym typeface="Bookman Old Style"/>
            </a:endParaRPr>
          </a:p>
        </p:txBody>
      </p:sp>
      <p:sp>
        <p:nvSpPr>
          <p:cNvPr id="267" name="Google Shape;267;p5"/>
          <p:cNvSpPr/>
          <p:nvPr/>
        </p:nvSpPr>
        <p:spPr>
          <a:xfrm>
            <a:off x="76861" y="1783523"/>
            <a:ext cx="2671330" cy="1180483"/>
          </a:xfrm>
          <a:prstGeom prst="cloudCallout">
            <a:avLst>
              <a:gd fmla="val -28997" name="adj1"/>
              <a:gd fmla="val -7168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Greater the mass greater is its inertia.</a:t>
            </a:r>
            <a:endParaRPr b="0" i="0" sz="1600" u="none" cap="none" strike="noStrike">
              <a:solidFill>
                <a:schemeClr val="dk1"/>
              </a:solidFill>
              <a:latin typeface="Bookman Old Style"/>
              <a:ea typeface="Bookman Old Style"/>
              <a:cs typeface="Bookman Old Style"/>
              <a:sym typeface="Bookman Old Style"/>
            </a:endParaRPr>
          </a:p>
        </p:txBody>
      </p:sp>
      <p:sp>
        <p:nvSpPr>
          <p:cNvPr id="268" name="Google Shape;268;p5"/>
          <p:cNvSpPr txBox="1"/>
          <p:nvPr/>
        </p:nvSpPr>
        <p:spPr>
          <a:xfrm>
            <a:off x="304800" y="1200150"/>
            <a:ext cx="5257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Mass of an object is a measure of its inertia </a:t>
            </a:r>
            <a:endParaRPr b="0" i="0" sz="1800" u="none" cap="none" strike="noStrike">
              <a:solidFill>
                <a:schemeClr val="dk1"/>
              </a:solidFill>
              <a:latin typeface="Bookman Old Style"/>
              <a:ea typeface="Bookman Old Style"/>
              <a:cs typeface="Bookman Old Style"/>
              <a:sym typeface="Bookman Old Style"/>
            </a:endParaRPr>
          </a:p>
        </p:txBody>
      </p:sp>
      <p:sp>
        <p:nvSpPr>
          <p:cNvPr id="269" name="Google Shape;269;p5"/>
          <p:cNvSpPr/>
          <p:nvPr/>
        </p:nvSpPr>
        <p:spPr>
          <a:xfrm>
            <a:off x="2843130" y="1132378"/>
            <a:ext cx="2366530" cy="1028224"/>
          </a:xfrm>
          <a:prstGeom prst="cloudCallout">
            <a:avLst>
              <a:gd fmla="val -7874" name="adj1"/>
              <a:gd fmla="val 8350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 us consider an example.</a:t>
            </a:r>
            <a:endParaRPr b="0" i="0" sz="1600" u="none" cap="none" strike="noStrike">
              <a:solidFill>
                <a:schemeClr val="dk1"/>
              </a:solidFill>
              <a:latin typeface="Bookman Old Style"/>
              <a:ea typeface="Bookman Old Style"/>
              <a:cs typeface="Bookman Old Style"/>
              <a:sym typeface="Bookman Old Style"/>
            </a:endParaRPr>
          </a:p>
        </p:txBody>
      </p:sp>
      <p:pic>
        <p:nvPicPr>
          <p:cNvPr descr="http://www.danhostel.org/wp-content/uploads/Jelling-rune-stone.jpg" id="270" name="Google Shape;270;p5"/>
          <p:cNvPicPr preferRelativeResize="0"/>
          <p:nvPr/>
        </p:nvPicPr>
        <p:blipFill rotWithShape="1">
          <a:blip r:embed="rId4">
            <a:alphaModFix/>
          </a:blip>
          <a:srcRect b="0" l="0" r="0" t="0"/>
          <a:stretch/>
        </p:blipFill>
        <p:spPr>
          <a:xfrm>
            <a:off x="2743201" y="2456032"/>
            <a:ext cx="1221581" cy="1272790"/>
          </a:xfrm>
          <a:prstGeom prst="rect">
            <a:avLst/>
          </a:prstGeom>
          <a:noFill/>
          <a:ln>
            <a:noFill/>
          </a:ln>
        </p:spPr>
      </p:pic>
      <p:pic>
        <p:nvPicPr>
          <p:cNvPr descr="http://m4.sourcingmap.com/photo_new/20111209/g/ux_a11120900ux0042_ux_g03.jpg" id="271" name="Google Shape;271;p5"/>
          <p:cNvPicPr preferRelativeResize="0"/>
          <p:nvPr/>
        </p:nvPicPr>
        <p:blipFill rotWithShape="1">
          <a:blip r:embed="rId5">
            <a:alphaModFix/>
          </a:blip>
          <a:srcRect b="0" l="0" r="0" t="0"/>
          <a:stretch/>
        </p:blipFill>
        <p:spPr>
          <a:xfrm>
            <a:off x="4026396" y="2414797"/>
            <a:ext cx="1489075" cy="1487697"/>
          </a:xfrm>
          <a:prstGeom prst="rect">
            <a:avLst/>
          </a:prstGeom>
          <a:noFill/>
          <a:ln>
            <a:noFill/>
          </a:ln>
        </p:spPr>
      </p:pic>
      <p:sp>
        <p:nvSpPr>
          <p:cNvPr id="272" name="Google Shape;272;p5"/>
          <p:cNvSpPr/>
          <p:nvPr/>
        </p:nvSpPr>
        <p:spPr>
          <a:xfrm>
            <a:off x="2345231" y="524165"/>
            <a:ext cx="3738130" cy="1522590"/>
          </a:xfrm>
          <a:prstGeom prst="cloudCallout">
            <a:avLst>
              <a:gd fmla="val -13668" name="adj1"/>
              <a:gd fmla="val 73117"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Which needs greater force to bring about a change in its state??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Why??</a:t>
            </a:r>
            <a:endParaRPr b="0" i="0" sz="1600" u="none" cap="none" strike="noStrike">
              <a:solidFill>
                <a:schemeClr val="dk1"/>
              </a:solidFill>
              <a:latin typeface="Bookman Old Style"/>
              <a:ea typeface="Bookman Old Style"/>
              <a:cs typeface="Bookman Old Style"/>
              <a:sym typeface="Bookman Old Style"/>
            </a:endParaRPr>
          </a:p>
        </p:txBody>
      </p:sp>
      <p:sp>
        <p:nvSpPr>
          <p:cNvPr id="273" name="Google Shape;273;p5"/>
          <p:cNvSpPr/>
          <p:nvPr/>
        </p:nvSpPr>
        <p:spPr>
          <a:xfrm>
            <a:off x="5405870" y="1015775"/>
            <a:ext cx="3509530" cy="2371988"/>
          </a:xfrm>
          <a:prstGeom prst="cloudCallout">
            <a:avLst>
              <a:gd fmla="val -52166" name="adj1"/>
              <a:gd fmla="val 3741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Ball and stone are of same size but have different masses. So stone will need greater force to bring about a change due to it greater inertia</a:t>
            </a:r>
            <a:endParaRPr b="0" i="0" sz="1600" u="none" cap="none" strike="noStrike">
              <a:solidFill>
                <a:schemeClr val="dk1"/>
              </a:solidFill>
              <a:latin typeface="Bookman Old Style"/>
              <a:ea typeface="Bookman Old Style"/>
              <a:cs typeface="Bookman Old Style"/>
              <a:sym typeface="Bookman Old Style"/>
            </a:endParaRPr>
          </a:p>
        </p:txBody>
      </p:sp>
      <p:sp>
        <p:nvSpPr>
          <p:cNvPr id="274" name="Google Shape;274;p5"/>
          <p:cNvSpPr/>
          <p:nvPr/>
        </p:nvSpPr>
        <p:spPr>
          <a:xfrm>
            <a:off x="1621286" y="3865951"/>
            <a:ext cx="5301354" cy="873736"/>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When the card is flicked with the finger the coin placed over it falls in the tumbler</a:t>
            </a:r>
            <a:endParaRPr b="0" i="0" sz="1800" u="none" cap="none" strike="noStrike">
              <a:solidFill>
                <a:schemeClr val="dk1"/>
              </a:solidFill>
              <a:latin typeface="Bookman Old Style"/>
              <a:ea typeface="Bookman Old Style"/>
              <a:cs typeface="Bookman Old Style"/>
              <a:sym typeface="Bookman Old Style"/>
            </a:endParaRPr>
          </a:p>
        </p:txBody>
      </p:sp>
      <p:sp>
        <p:nvSpPr>
          <p:cNvPr id="275" name="Google Shape;275;p5"/>
          <p:cNvSpPr/>
          <p:nvPr/>
        </p:nvSpPr>
        <p:spPr>
          <a:xfrm>
            <a:off x="6606562" y="2876268"/>
            <a:ext cx="2537439" cy="1038569"/>
          </a:xfrm>
          <a:prstGeom prst="cloudCallout">
            <a:avLst>
              <a:gd fmla="val -27391" name="adj1"/>
              <a:gd fmla="val 57568"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Bookman Old Style"/>
                <a:ea typeface="Bookman Old Style"/>
                <a:cs typeface="Bookman Old Style"/>
                <a:sym typeface="Bookman Old Style"/>
              </a:rPr>
              <a:t>Why..??</a:t>
            </a:r>
            <a:endParaRPr b="0" i="0" sz="2800" u="none" cap="none" strike="noStrike">
              <a:solidFill>
                <a:schemeClr val="dk1"/>
              </a:solidFill>
              <a:latin typeface="Bookman Old Style"/>
              <a:ea typeface="Bookman Old Style"/>
              <a:cs typeface="Bookman Old Style"/>
              <a:sym typeface="Bookman Old Style"/>
            </a:endParaRPr>
          </a:p>
        </p:txBody>
      </p:sp>
      <p:pic>
        <p:nvPicPr>
          <p:cNvPr descr="\\Server\d\download.jpg" id="276" name="Google Shape;276;p5"/>
          <p:cNvPicPr preferRelativeResize="0"/>
          <p:nvPr/>
        </p:nvPicPr>
        <p:blipFill rotWithShape="1">
          <a:blip r:embed="rId6">
            <a:alphaModFix/>
          </a:blip>
          <a:srcRect b="0" l="0" r="0" t="0"/>
          <a:stretch/>
        </p:blipFill>
        <p:spPr>
          <a:xfrm>
            <a:off x="3140113" y="2293168"/>
            <a:ext cx="2352675" cy="2174671"/>
          </a:xfrm>
          <a:prstGeom prst="rect">
            <a:avLst/>
          </a:prstGeom>
          <a:noFill/>
          <a:ln>
            <a:noFill/>
          </a:ln>
        </p:spPr>
      </p:pic>
      <p:pic>
        <p:nvPicPr>
          <p:cNvPr descr="\\Server\d\images.jpg" id="277" name="Google Shape;277;p5"/>
          <p:cNvPicPr preferRelativeResize="0"/>
          <p:nvPr/>
        </p:nvPicPr>
        <p:blipFill rotWithShape="1">
          <a:blip r:embed="rId7">
            <a:alphaModFix/>
          </a:blip>
          <a:srcRect b="0" l="0" r="0" t="0"/>
          <a:stretch/>
        </p:blipFill>
        <p:spPr>
          <a:xfrm>
            <a:off x="2286001" y="2724009"/>
            <a:ext cx="3248025" cy="1729962"/>
          </a:xfrm>
          <a:prstGeom prst="rect">
            <a:avLst/>
          </a:prstGeom>
          <a:noFill/>
          <a:ln>
            <a:noFill/>
          </a:ln>
        </p:spPr>
      </p:pic>
      <p:sp>
        <p:nvSpPr>
          <p:cNvPr id="278" name="Google Shape;278;p5"/>
          <p:cNvSpPr/>
          <p:nvPr/>
        </p:nvSpPr>
        <p:spPr>
          <a:xfrm>
            <a:off x="66676" y="211735"/>
            <a:ext cx="4352925" cy="2324121"/>
          </a:xfrm>
          <a:prstGeom prst="cloudCallout">
            <a:avLst>
              <a:gd fmla="val 31781" name="adj1"/>
              <a:gd fmla="val 79883" name="adj2"/>
            </a:avLst>
          </a:prstGeom>
          <a:gradFill>
            <a:gsLst>
              <a:gs pos="0">
                <a:srgbClr val="29859E"/>
              </a:gs>
              <a:gs pos="80000">
                <a:srgbClr val="36B0D0"/>
              </a:gs>
              <a:gs pos="100000">
                <a:srgbClr val="33B3D5"/>
              </a:gs>
            </a:gsLst>
            <a:lin ang="16200000"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When the playing card is flicked the coin placed over it falls in the tumbler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This is because the coin does not move with the card because of </a:t>
            </a:r>
            <a:r>
              <a:rPr b="1" i="0" lang="en-US" sz="1600" u="none" cap="none" strike="noStrike">
                <a:solidFill>
                  <a:srgbClr val="FFFF00"/>
                </a:solidFill>
                <a:latin typeface="Bookman Old Style"/>
                <a:ea typeface="Bookman Old Style"/>
                <a:cs typeface="Bookman Old Style"/>
                <a:sym typeface="Bookman Old Style"/>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 </a:t>
            </a:r>
            <a:endParaRPr b="0" i="0" sz="1600" u="none" cap="none" strike="noStrike">
              <a:solidFill>
                <a:schemeClr val="dk1"/>
              </a:solidFill>
              <a:latin typeface="Bookman Old Style"/>
              <a:ea typeface="Bookman Old Style"/>
              <a:cs typeface="Bookman Old Style"/>
              <a:sym typeface="Bookman Old Style"/>
            </a:endParaRPr>
          </a:p>
        </p:txBody>
      </p:sp>
      <p:pic>
        <p:nvPicPr>
          <p:cNvPr descr="F:\scratch-head02.gif" id="279" name="Google Shape;279;p5"/>
          <p:cNvPicPr preferRelativeResize="0"/>
          <p:nvPr/>
        </p:nvPicPr>
        <p:blipFill rotWithShape="1">
          <a:blip r:embed="rId8">
            <a:alphaModFix/>
          </a:blip>
          <a:srcRect b="0" l="0" r="0" t="0"/>
          <a:stretch/>
        </p:blipFill>
        <p:spPr>
          <a:xfrm>
            <a:off x="6400800" y="3710875"/>
            <a:ext cx="1371600" cy="1396939"/>
          </a:xfrm>
          <a:prstGeom prst="rect">
            <a:avLst/>
          </a:prstGeom>
          <a:noFill/>
          <a:ln>
            <a:noFill/>
          </a:ln>
        </p:spPr>
      </p:pic>
      <p:sp>
        <p:nvSpPr>
          <p:cNvPr id="280" name="Google Shape;280;p5"/>
          <p:cNvSpPr/>
          <p:nvPr/>
        </p:nvSpPr>
        <p:spPr>
          <a:xfrm>
            <a:off x="3657600" y="668512"/>
            <a:ext cx="2671330" cy="1789519"/>
          </a:xfrm>
          <a:prstGeom prst="cloudCallout">
            <a:avLst>
              <a:gd fmla="val 23774" name="adj1"/>
              <a:gd fmla="val 67287"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 us consider a card placed on a glass and a coin placed on the card.</a:t>
            </a:r>
            <a:endParaRPr b="0" i="0" sz="1600" u="none" cap="none" strike="noStrike">
              <a:solidFill>
                <a:schemeClr val="dk1"/>
              </a:solidFill>
              <a:latin typeface="Bookman Old Style"/>
              <a:ea typeface="Bookman Old Style"/>
              <a:cs typeface="Bookman Old Style"/>
              <a:sym typeface="Bookman Old Style"/>
            </a:endParaRPr>
          </a:p>
        </p:txBody>
      </p:sp>
      <p:sp>
        <p:nvSpPr>
          <p:cNvPr id="281" name="Google Shape;281;p5"/>
          <p:cNvSpPr/>
          <p:nvPr/>
        </p:nvSpPr>
        <p:spPr>
          <a:xfrm>
            <a:off x="1684784" y="1896100"/>
            <a:ext cx="906017"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Bookman Old Style"/>
                <a:ea typeface="Bookman Old Style"/>
                <a:cs typeface="Bookman Old Style"/>
                <a:sym typeface="Bookman Old Style"/>
              </a:rPr>
              <a:t>Inertia</a:t>
            </a:r>
            <a:endParaRPr b="0" i="0" sz="16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ppt_w</p:attrName>
                                        </p:attrNameLst>
                                      </p:cBhvr>
                                      <p:tavLst>
                                        <p:tav fmla="" tm="0">
                                          <p:val>
                                            <p:strVal val="0"/>
                                          </p:val>
                                        </p:tav>
                                        <p:tav fmla="" tm="100000">
                                          <p:val>
                                            <p:strVal val="#ppt_w"/>
                                          </p:val>
                                        </p:tav>
                                      </p:tavLst>
                                    </p:anim>
                                    <p:anim calcmode="lin" valueType="num">
                                      <p:cBhvr additive="base">
                                        <p:cTn dur="500"/>
                                        <p:tgtEl>
                                          <p:spTgt spid="2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500"/>
                                        <p:tgtEl>
                                          <p:spTgt spid="261"/>
                                        </p:tgtEl>
                                        <p:attrNameLst>
                                          <p:attrName>ppt_w</p:attrName>
                                        </p:attrNameLst>
                                      </p:cBhvr>
                                      <p:tavLst>
                                        <p:tav fmla="" tm="0">
                                          <p:val>
                                            <p:strVal val="0"/>
                                          </p:val>
                                        </p:tav>
                                        <p:tav fmla="" tm="100000">
                                          <p:val>
                                            <p:strVal val="#ppt_w"/>
                                          </p:val>
                                        </p:tav>
                                      </p:tavLst>
                                    </p:anim>
                                    <p:anim calcmode="lin" valueType="num">
                                      <p:cBhvr additive="base">
                                        <p:cTn dur="500"/>
                                        <p:tgtEl>
                                          <p:spTgt spid="2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60"/>
                                        </p:tgtEl>
                                        <p:attrNameLst>
                                          <p:attrName>ppt_w</p:attrName>
                                        </p:attrNameLst>
                                      </p:cBhvr>
                                      <p:tavLst>
                                        <p:tav fmla="" tm="0">
                                          <p:val>
                                            <p:strVal val="#ppt_w"/>
                                          </p:val>
                                        </p:tav>
                                        <p:tav fmla="" tm="100000">
                                          <p:val>
                                            <p:strVal val="0"/>
                                          </p:val>
                                        </p:tav>
                                      </p:tavLst>
                                    </p:anim>
                                    <p:anim calcmode="lin" valueType="num">
                                      <p:cBhvr additive="base">
                                        <p:cTn dur="500"/>
                                        <p:tgtEl>
                                          <p:spTgt spid="260"/>
                                        </p:tgtEl>
                                        <p:attrNameLst>
                                          <p:attrName>ppt_h</p:attrName>
                                        </p:attrNameLst>
                                      </p:cBhvr>
                                      <p:tavLst>
                                        <p:tav fmla="" tm="0">
                                          <p:val>
                                            <p:strVal val="#ppt_h"/>
                                          </p:val>
                                        </p:tav>
                                        <p:tav fmla="" tm="100000">
                                          <p:val>
                                            <p:strVal val="0"/>
                                          </p:val>
                                        </p:tav>
                                      </p:tavLst>
                                    </p:anim>
                                    <p:set>
                                      <p:cBhvr>
                                        <p:cTn dur="1" fill="hold">
                                          <p:stCondLst>
                                            <p:cond delay="500"/>
                                          </p:stCondLst>
                                        </p:cTn>
                                        <p:tgtEl>
                                          <p:spTgt spid="260"/>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261"/>
                                        </p:tgtEl>
                                        <p:attrNameLst>
                                          <p:attrName>ppt_w</p:attrName>
                                        </p:attrNameLst>
                                      </p:cBhvr>
                                      <p:tavLst>
                                        <p:tav fmla="" tm="0">
                                          <p:val>
                                            <p:strVal val="#ppt_w"/>
                                          </p:val>
                                        </p:tav>
                                        <p:tav fmla="" tm="100000">
                                          <p:val>
                                            <p:strVal val="0"/>
                                          </p:val>
                                        </p:tav>
                                      </p:tavLst>
                                    </p:anim>
                                    <p:anim calcmode="lin" valueType="num">
                                      <p:cBhvr additive="base">
                                        <p:cTn dur="500"/>
                                        <p:tgtEl>
                                          <p:spTgt spid="261"/>
                                        </p:tgtEl>
                                        <p:attrNameLst>
                                          <p:attrName>ppt_h</p:attrName>
                                        </p:attrNameLst>
                                      </p:cBhvr>
                                      <p:tavLst>
                                        <p:tav fmla="" tm="0">
                                          <p:val>
                                            <p:strVal val="#ppt_h"/>
                                          </p:val>
                                        </p:tav>
                                        <p:tav fmla="" tm="100000">
                                          <p:val>
                                            <p:strVal val="0"/>
                                          </p:val>
                                        </p:tav>
                                      </p:tavLst>
                                    </p:anim>
                                    <p:set>
                                      <p:cBhvr>
                                        <p:cTn dur="1" fill="hold">
                                          <p:stCondLst>
                                            <p:cond delay="500"/>
                                          </p:stCondLst>
                                        </p:cTn>
                                        <p:tgtEl>
                                          <p:spTgt spid="2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2"/>
                                        </p:tgtEl>
                                      </p:cBhvr>
                                    </p:animEffect>
                                    <p:set>
                                      <p:cBhvr>
                                        <p:cTn dur="1" fill="hold">
                                          <p:stCondLst>
                                            <p:cond delay="500"/>
                                          </p:stCondLst>
                                        </p:cTn>
                                        <p:tgtEl>
                                          <p:spTgt spid="2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ppt_w</p:attrName>
                                        </p:attrNameLst>
                                      </p:cBhvr>
                                      <p:tavLst>
                                        <p:tav fmla="" tm="0">
                                          <p:val>
                                            <p:strVal val="0"/>
                                          </p:val>
                                        </p:tav>
                                        <p:tav fmla="" tm="100000">
                                          <p:val>
                                            <p:strVal val="#ppt_w"/>
                                          </p:val>
                                        </p:tav>
                                      </p:tavLst>
                                    </p:anim>
                                    <p:anim calcmode="lin" valueType="num">
                                      <p:cBhvr additive="base">
                                        <p:cTn dur="500"/>
                                        <p:tgtEl>
                                          <p:spTgt spid="25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ppt_w</p:attrName>
                                        </p:attrNameLst>
                                      </p:cBhvr>
                                      <p:tavLst>
                                        <p:tav fmla="" tm="0">
                                          <p:val>
                                            <p:strVal val="0"/>
                                          </p:val>
                                        </p:tav>
                                        <p:tav fmla="" tm="100000">
                                          <p:val>
                                            <p:strVal val="#ppt_w"/>
                                          </p:val>
                                        </p:tav>
                                      </p:tavLst>
                                    </p:anim>
                                    <p:anim calcmode="lin" valueType="num">
                                      <p:cBhvr additive="base">
                                        <p:cTn dur="500"/>
                                        <p:tgtEl>
                                          <p:spTgt spid="2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ppt_w</p:attrName>
                                        </p:attrNameLst>
                                      </p:cBhvr>
                                      <p:tavLst>
                                        <p:tav fmla="" tm="0">
                                          <p:val>
                                            <p:strVal val="0"/>
                                          </p:val>
                                        </p:tav>
                                        <p:tav fmla="" tm="100000">
                                          <p:val>
                                            <p:strVal val="#ppt_w"/>
                                          </p:val>
                                        </p:tav>
                                      </p:tavLst>
                                    </p:anim>
                                    <p:anim calcmode="lin" valueType="num">
                                      <p:cBhvr additive="base">
                                        <p:cTn dur="500"/>
                                        <p:tgtEl>
                                          <p:spTgt spid="2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66"/>
                                        </p:tgtEl>
                                        <p:attrNameLst>
                                          <p:attrName>ppt_w</p:attrName>
                                        </p:attrNameLst>
                                      </p:cBhvr>
                                      <p:tavLst>
                                        <p:tav fmla="" tm="0">
                                          <p:val>
                                            <p:strVal val="#ppt_w"/>
                                          </p:val>
                                        </p:tav>
                                        <p:tav fmla="" tm="100000">
                                          <p:val>
                                            <p:strVal val="0"/>
                                          </p:val>
                                        </p:tav>
                                      </p:tavLst>
                                    </p:anim>
                                    <p:anim calcmode="lin" valueType="num">
                                      <p:cBhvr additive="base">
                                        <p:cTn dur="500"/>
                                        <p:tgtEl>
                                          <p:spTgt spid="266"/>
                                        </p:tgtEl>
                                        <p:attrNameLst>
                                          <p:attrName>ppt_h</p:attrName>
                                        </p:attrNameLst>
                                      </p:cBhvr>
                                      <p:tavLst>
                                        <p:tav fmla="" tm="0">
                                          <p:val>
                                            <p:strVal val="#ppt_h"/>
                                          </p:val>
                                        </p:tav>
                                        <p:tav fmla="" tm="100000">
                                          <p:val>
                                            <p:strVal val="0"/>
                                          </p:val>
                                        </p:tav>
                                      </p:tavLst>
                                    </p:anim>
                                    <p:set>
                                      <p:cBhvr>
                                        <p:cTn dur="1" fill="hold">
                                          <p:stCondLst>
                                            <p:cond delay="500"/>
                                          </p:stCondLst>
                                        </p:cTn>
                                        <p:tgtEl>
                                          <p:spTgt spid="2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ppt_w</p:attrName>
                                        </p:attrNameLst>
                                      </p:cBhvr>
                                      <p:tavLst>
                                        <p:tav fmla="" tm="0">
                                          <p:val>
                                            <p:strVal val="0"/>
                                          </p:val>
                                        </p:tav>
                                        <p:tav fmla="" tm="100000">
                                          <p:val>
                                            <p:strVal val="#ppt_w"/>
                                          </p:val>
                                        </p:tav>
                                      </p:tavLst>
                                    </p:anim>
                                    <p:anim calcmode="lin" valueType="num">
                                      <p:cBhvr additive="base">
                                        <p:cTn dur="500"/>
                                        <p:tgtEl>
                                          <p:spTgt spid="26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67"/>
                                        </p:tgtEl>
                                        <p:attrNameLst>
                                          <p:attrName>ppt_w</p:attrName>
                                        </p:attrNameLst>
                                      </p:cBhvr>
                                      <p:tavLst>
                                        <p:tav fmla="" tm="0">
                                          <p:val>
                                            <p:strVal val="#ppt_w"/>
                                          </p:val>
                                        </p:tav>
                                        <p:tav fmla="" tm="100000">
                                          <p:val>
                                            <p:strVal val="0"/>
                                          </p:val>
                                        </p:tav>
                                      </p:tavLst>
                                    </p:anim>
                                    <p:anim calcmode="lin" valueType="num">
                                      <p:cBhvr additive="base">
                                        <p:cTn dur="500"/>
                                        <p:tgtEl>
                                          <p:spTgt spid="267"/>
                                        </p:tgtEl>
                                        <p:attrNameLst>
                                          <p:attrName>ppt_h</p:attrName>
                                        </p:attrNameLst>
                                      </p:cBhvr>
                                      <p:tavLst>
                                        <p:tav fmla="" tm="0">
                                          <p:val>
                                            <p:strVal val="#ppt_h"/>
                                          </p:val>
                                        </p:tav>
                                        <p:tav fmla="" tm="100000">
                                          <p:val>
                                            <p:strVal val="0"/>
                                          </p:val>
                                        </p:tav>
                                      </p:tavLst>
                                    </p:anim>
                                    <p:set>
                                      <p:cBhvr>
                                        <p:cTn dur="1" fill="hold">
                                          <p:stCondLst>
                                            <p:cond delay="500"/>
                                          </p:stCondLst>
                                        </p:cTn>
                                        <p:tgtEl>
                                          <p:spTgt spid="2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500"/>
                                        <p:tgtEl>
                                          <p:spTgt spid="269"/>
                                        </p:tgtEl>
                                        <p:attrNameLst>
                                          <p:attrName>ppt_w</p:attrName>
                                        </p:attrNameLst>
                                      </p:cBhvr>
                                      <p:tavLst>
                                        <p:tav fmla="" tm="0">
                                          <p:val>
                                            <p:strVal val="0"/>
                                          </p:val>
                                        </p:tav>
                                        <p:tav fmla="" tm="100000">
                                          <p:val>
                                            <p:strVal val="#ppt_w"/>
                                          </p:val>
                                        </p:tav>
                                      </p:tavLst>
                                    </p:anim>
                                    <p:anim calcmode="lin" valueType="num">
                                      <p:cBhvr additive="base">
                                        <p:cTn dur="500"/>
                                        <p:tgtEl>
                                          <p:spTgt spid="26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500"/>
                                        <p:tgtEl>
                                          <p:spTgt spid="264"/>
                                        </p:tgtEl>
                                        <p:attrNameLst>
                                          <p:attrName>ppt_w</p:attrName>
                                        </p:attrNameLst>
                                      </p:cBhvr>
                                      <p:tavLst>
                                        <p:tav fmla="" tm="0">
                                          <p:val>
                                            <p:strVal val="0"/>
                                          </p:val>
                                        </p:tav>
                                        <p:tav fmla="" tm="100000">
                                          <p:val>
                                            <p:strVal val="#ppt_w"/>
                                          </p:val>
                                        </p:tav>
                                      </p:tavLst>
                                    </p:anim>
                                    <p:anim calcmode="lin" valueType="num">
                                      <p:cBhvr additive="base">
                                        <p:cTn dur="500"/>
                                        <p:tgtEl>
                                          <p:spTgt spid="2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500"/>
                                        <p:tgtEl>
                                          <p:spTgt spid="272"/>
                                        </p:tgtEl>
                                        <p:attrNameLst>
                                          <p:attrName>ppt_w</p:attrName>
                                        </p:attrNameLst>
                                      </p:cBhvr>
                                      <p:tavLst>
                                        <p:tav fmla="" tm="0">
                                          <p:val>
                                            <p:strVal val="0"/>
                                          </p:val>
                                        </p:tav>
                                        <p:tav fmla="" tm="100000">
                                          <p:val>
                                            <p:strVal val="#ppt_w"/>
                                          </p:val>
                                        </p:tav>
                                      </p:tavLst>
                                    </p:anim>
                                    <p:anim calcmode="lin" valueType="num">
                                      <p:cBhvr additive="base">
                                        <p:cTn dur="500"/>
                                        <p:tgtEl>
                                          <p:spTgt spid="2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72"/>
                                        </p:tgtEl>
                                        <p:attrNameLst>
                                          <p:attrName>ppt_w</p:attrName>
                                        </p:attrNameLst>
                                      </p:cBhvr>
                                      <p:tavLst>
                                        <p:tav fmla="" tm="0">
                                          <p:val>
                                            <p:strVal val="#ppt_w"/>
                                          </p:val>
                                        </p:tav>
                                        <p:tav fmla="" tm="100000">
                                          <p:val>
                                            <p:strVal val="0"/>
                                          </p:val>
                                        </p:tav>
                                      </p:tavLst>
                                    </p:anim>
                                    <p:anim calcmode="lin" valueType="num">
                                      <p:cBhvr additive="base">
                                        <p:cTn dur="500"/>
                                        <p:tgtEl>
                                          <p:spTgt spid="272"/>
                                        </p:tgtEl>
                                        <p:attrNameLst>
                                          <p:attrName>ppt_h</p:attrName>
                                        </p:attrNameLst>
                                      </p:cBhvr>
                                      <p:tavLst>
                                        <p:tav fmla="" tm="0">
                                          <p:val>
                                            <p:strVal val="#ppt_h"/>
                                          </p:val>
                                        </p:tav>
                                        <p:tav fmla="" tm="100000">
                                          <p:val>
                                            <p:strVal val="0"/>
                                          </p:val>
                                        </p:tav>
                                      </p:tavLst>
                                    </p:anim>
                                    <p:set>
                                      <p:cBhvr>
                                        <p:cTn dur="1" fill="hold">
                                          <p:stCondLst>
                                            <p:cond delay="500"/>
                                          </p:stCondLst>
                                        </p:cTn>
                                        <p:tgtEl>
                                          <p:spTgt spid="2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500"/>
                                        <p:tgtEl>
                                          <p:spTgt spid="273"/>
                                        </p:tgtEl>
                                        <p:attrNameLst>
                                          <p:attrName>ppt_w</p:attrName>
                                        </p:attrNameLst>
                                      </p:cBhvr>
                                      <p:tavLst>
                                        <p:tav fmla="" tm="0">
                                          <p:val>
                                            <p:strVal val="0"/>
                                          </p:val>
                                        </p:tav>
                                        <p:tav fmla="" tm="100000">
                                          <p:val>
                                            <p:strVal val="#ppt_w"/>
                                          </p:val>
                                        </p:tav>
                                      </p:tavLst>
                                    </p:anim>
                                    <p:anim calcmode="lin" valueType="num">
                                      <p:cBhvr additive="base">
                                        <p:cTn dur="500"/>
                                        <p:tgtEl>
                                          <p:spTgt spid="27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73"/>
                                        </p:tgtEl>
                                        <p:attrNameLst>
                                          <p:attrName>ppt_w</p:attrName>
                                        </p:attrNameLst>
                                      </p:cBhvr>
                                      <p:tavLst>
                                        <p:tav fmla="" tm="0">
                                          <p:val>
                                            <p:strVal val="#ppt_w"/>
                                          </p:val>
                                        </p:tav>
                                        <p:tav fmla="" tm="100000">
                                          <p:val>
                                            <p:strVal val="0"/>
                                          </p:val>
                                        </p:tav>
                                      </p:tavLst>
                                    </p:anim>
                                    <p:anim calcmode="lin" valueType="num">
                                      <p:cBhvr additive="base">
                                        <p:cTn dur="500"/>
                                        <p:tgtEl>
                                          <p:spTgt spid="273"/>
                                        </p:tgtEl>
                                        <p:attrNameLst>
                                          <p:attrName>ppt_h</p:attrName>
                                        </p:attrNameLst>
                                      </p:cBhvr>
                                      <p:tavLst>
                                        <p:tav fmla="" tm="0">
                                          <p:val>
                                            <p:strVal val="#ppt_h"/>
                                          </p:val>
                                        </p:tav>
                                        <p:tav fmla="" tm="100000">
                                          <p:val>
                                            <p:strVal val="0"/>
                                          </p:val>
                                        </p:tav>
                                      </p:tavLst>
                                    </p:anim>
                                    <p:set>
                                      <p:cBhvr>
                                        <p:cTn dur="1" fill="hold">
                                          <p:stCondLst>
                                            <p:cond delay="500"/>
                                          </p:stCondLst>
                                        </p:cTn>
                                        <p:tgtEl>
                                          <p:spTgt spid="2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4"/>
                                        </p:tgtEl>
                                        <p:attrNameLst>
                                          <p:attrName>style.visibility</p:attrName>
                                        </p:attrNameLst>
                                      </p:cBhvr>
                                      <p:to>
                                        <p:strVal val="visible"/>
                                      </p:to>
                                    </p:set>
                                    <p:anim calcmode="lin" valueType="num">
                                      <p:cBhvr additive="base">
                                        <p:cTn dur="500"/>
                                        <p:tgtEl>
                                          <p:spTgt spid="274"/>
                                        </p:tgtEl>
                                        <p:attrNameLst>
                                          <p:attrName>ppt_w</p:attrName>
                                        </p:attrNameLst>
                                      </p:cBhvr>
                                      <p:tavLst>
                                        <p:tav fmla="" tm="0">
                                          <p:val>
                                            <p:strVal val="0"/>
                                          </p:val>
                                        </p:tav>
                                        <p:tav fmla="" tm="100000">
                                          <p:val>
                                            <p:strVal val="#ppt_w"/>
                                          </p:val>
                                        </p:tav>
                                      </p:tavLst>
                                    </p:anim>
                                    <p:anim calcmode="lin" valueType="num">
                                      <p:cBhvr additive="base">
                                        <p:cTn dur="500"/>
                                        <p:tgtEl>
                                          <p:spTgt spid="2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5"/>
                                        </p:tgtEl>
                                        <p:attrNameLst>
                                          <p:attrName>style.visibility</p:attrName>
                                        </p:attrNameLst>
                                      </p:cBhvr>
                                      <p:to>
                                        <p:strVal val="visible"/>
                                      </p:to>
                                    </p:set>
                                    <p:anim calcmode="lin" valueType="num">
                                      <p:cBhvr additive="base">
                                        <p:cTn dur="500"/>
                                        <p:tgtEl>
                                          <p:spTgt spid="275"/>
                                        </p:tgtEl>
                                        <p:attrNameLst>
                                          <p:attrName>ppt_w</p:attrName>
                                        </p:attrNameLst>
                                      </p:cBhvr>
                                      <p:tavLst>
                                        <p:tav fmla="" tm="0">
                                          <p:val>
                                            <p:strVal val="0"/>
                                          </p:val>
                                        </p:tav>
                                        <p:tav fmla="" tm="100000">
                                          <p:val>
                                            <p:strVal val="#ppt_w"/>
                                          </p:val>
                                        </p:tav>
                                      </p:tavLst>
                                    </p:anim>
                                    <p:anim calcmode="lin" valueType="num">
                                      <p:cBhvr additive="base">
                                        <p:cTn dur="500"/>
                                        <p:tgtEl>
                                          <p:spTgt spid="27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75"/>
                                        </p:tgtEl>
                                        <p:attrNameLst>
                                          <p:attrName>ppt_w</p:attrName>
                                        </p:attrNameLst>
                                      </p:cBhvr>
                                      <p:tavLst>
                                        <p:tav fmla="" tm="0">
                                          <p:val>
                                            <p:strVal val="#ppt_w"/>
                                          </p:val>
                                        </p:tav>
                                        <p:tav fmla="" tm="100000">
                                          <p:val>
                                            <p:strVal val="0"/>
                                          </p:val>
                                        </p:tav>
                                      </p:tavLst>
                                    </p:anim>
                                    <p:anim calcmode="lin" valueType="num">
                                      <p:cBhvr additive="base">
                                        <p:cTn dur="500"/>
                                        <p:tgtEl>
                                          <p:spTgt spid="275"/>
                                        </p:tgtEl>
                                        <p:attrNameLst>
                                          <p:attrName>ppt_h</p:attrName>
                                        </p:attrNameLst>
                                      </p:cBhvr>
                                      <p:tavLst>
                                        <p:tav fmla="" tm="0">
                                          <p:val>
                                            <p:strVal val="#ppt_h"/>
                                          </p:val>
                                        </p:tav>
                                        <p:tav fmla="" tm="100000">
                                          <p:val>
                                            <p:strVal val="0"/>
                                          </p:val>
                                        </p:tav>
                                      </p:tavLst>
                                    </p:anim>
                                    <p:set>
                                      <p:cBhvr>
                                        <p:cTn dur="1" fill="hold">
                                          <p:stCondLst>
                                            <p:cond delay="500"/>
                                          </p:stCondLst>
                                        </p:cTn>
                                        <p:tgtEl>
                                          <p:spTgt spid="2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79"/>
                                        </p:tgtEl>
                                      </p:cBhvr>
                                    </p:animEffect>
                                    <p:set>
                                      <p:cBhvr>
                                        <p:cTn dur="1" fill="hold">
                                          <p:stCondLst>
                                            <p:cond delay="500"/>
                                          </p:stCondLst>
                                        </p:cTn>
                                        <p:tgtEl>
                                          <p:spTgt spid="2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500"/>
                                        <p:tgtEl>
                                          <p:spTgt spid="276"/>
                                        </p:tgtEl>
                                        <p:attrNameLst>
                                          <p:attrName>ppt_w</p:attrName>
                                        </p:attrNameLst>
                                      </p:cBhvr>
                                      <p:tavLst>
                                        <p:tav fmla="" tm="0">
                                          <p:val>
                                            <p:strVal val="0"/>
                                          </p:val>
                                        </p:tav>
                                        <p:tav fmla="" tm="100000">
                                          <p:val>
                                            <p:strVal val="#ppt_w"/>
                                          </p:val>
                                        </p:tav>
                                      </p:tavLst>
                                    </p:anim>
                                    <p:anim calcmode="lin" valueType="num">
                                      <p:cBhvr additive="base">
                                        <p:cTn dur="500"/>
                                        <p:tgtEl>
                                          <p:spTgt spid="2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500"/>
                                        <p:tgtEl>
                                          <p:spTgt spid="280"/>
                                        </p:tgtEl>
                                        <p:attrNameLst>
                                          <p:attrName>ppt_w</p:attrName>
                                        </p:attrNameLst>
                                      </p:cBhvr>
                                      <p:tavLst>
                                        <p:tav fmla="" tm="0">
                                          <p:val>
                                            <p:strVal val="0"/>
                                          </p:val>
                                        </p:tav>
                                        <p:tav fmla="" tm="100000">
                                          <p:val>
                                            <p:strVal val="#ppt_w"/>
                                          </p:val>
                                        </p:tav>
                                      </p:tavLst>
                                    </p:anim>
                                    <p:anim calcmode="lin" valueType="num">
                                      <p:cBhvr additive="base">
                                        <p:cTn dur="500"/>
                                        <p:tgtEl>
                                          <p:spTgt spid="2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80"/>
                                        </p:tgtEl>
                                        <p:attrNameLst>
                                          <p:attrName>ppt_w</p:attrName>
                                        </p:attrNameLst>
                                      </p:cBhvr>
                                      <p:tavLst>
                                        <p:tav fmla="" tm="0">
                                          <p:val>
                                            <p:strVal val="#ppt_w"/>
                                          </p:val>
                                        </p:tav>
                                        <p:tav fmla="" tm="100000">
                                          <p:val>
                                            <p:strVal val="0"/>
                                          </p:val>
                                        </p:tav>
                                      </p:tavLst>
                                    </p:anim>
                                    <p:anim calcmode="lin" valueType="num">
                                      <p:cBhvr additive="base">
                                        <p:cTn dur="500"/>
                                        <p:tgtEl>
                                          <p:spTgt spid="280"/>
                                        </p:tgtEl>
                                        <p:attrNameLst>
                                          <p:attrName>ppt_h</p:attrName>
                                        </p:attrNameLst>
                                      </p:cBhvr>
                                      <p:tavLst>
                                        <p:tav fmla="" tm="0">
                                          <p:val>
                                            <p:strVal val="#ppt_h"/>
                                          </p:val>
                                        </p:tav>
                                        <p:tav fmla="" tm="100000">
                                          <p:val>
                                            <p:strVal val="0"/>
                                          </p:val>
                                        </p:tav>
                                      </p:tavLst>
                                    </p:anim>
                                    <p:set>
                                      <p:cBhvr>
                                        <p:cTn dur="1" fill="hold">
                                          <p:stCondLst>
                                            <p:cond delay="500"/>
                                          </p:stCondLst>
                                        </p:cTn>
                                        <p:tgtEl>
                                          <p:spTgt spid="2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76"/>
                                        </p:tgtEl>
                                      </p:cBhvr>
                                    </p:animEffect>
                                    <p:set>
                                      <p:cBhvr>
                                        <p:cTn dur="1" fill="hold">
                                          <p:stCondLst>
                                            <p:cond delay="500"/>
                                          </p:stCondLst>
                                        </p:cTn>
                                        <p:tgtEl>
                                          <p:spTgt spid="2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ppt_w</p:attrName>
                                        </p:attrNameLst>
                                      </p:cBhvr>
                                      <p:tavLst>
                                        <p:tav fmla="" tm="0">
                                          <p:val>
                                            <p:strVal val="0"/>
                                          </p:val>
                                        </p:tav>
                                        <p:tav fmla="" tm="100000">
                                          <p:val>
                                            <p:strVal val="#ppt_w"/>
                                          </p:val>
                                        </p:tav>
                                      </p:tavLst>
                                    </p:anim>
                                    <p:anim calcmode="lin" valueType="num">
                                      <p:cBhvr additive="base">
                                        <p:cTn dur="500"/>
                                        <p:tgtEl>
                                          <p:spTgt spid="27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ppt_w</p:attrName>
                                        </p:attrNameLst>
                                      </p:cBhvr>
                                      <p:tavLst>
                                        <p:tav fmla="" tm="0">
                                          <p:val>
                                            <p:strVal val="0"/>
                                          </p:val>
                                        </p:tav>
                                        <p:tav fmla="" tm="100000">
                                          <p:val>
                                            <p:strVal val="#ppt_w"/>
                                          </p:val>
                                        </p:tav>
                                      </p:tavLst>
                                    </p:anim>
                                    <p:anim calcmode="lin" valueType="num">
                                      <p:cBhvr additive="base">
                                        <p:cTn dur="500"/>
                                        <p:tgtEl>
                                          <p:spTgt spid="27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500"/>
                                        <p:tgtEl>
                                          <p:spTgt spid="281"/>
                                        </p:tgtEl>
                                        <p:attrNameLst>
                                          <p:attrName>ppt_w</p:attrName>
                                        </p:attrNameLst>
                                      </p:cBhvr>
                                      <p:tavLst>
                                        <p:tav fmla="" tm="0">
                                          <p:val>
                                            <p:strVal val="0"/>
                                          </p:val>
                                        </p:tav>
                                        <p:tav fmla="" tm="100000">
                                          <p:val>
                                            <p:strVal val="#ppt_w"/>
                                          </p:val>
                                        </p:tav>
                                      </p:tavLst>
                                    </p:anim>
                                    <p:anim calcmode="lin" valueType="num">
                                      <p:cBhvr additive="base">
                                        <p:cTn dur="500"/>
                                        <p:tgtEl>
                                          <p:spTgt spid="2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78"/>
                                        </p:tgtEl>
                                        <p:attrNameLst>
                                          <p:attrName>ppt_w</p:attrName>
                                        </p:attrNameLst>
                                      </p:cBhvr>
                                      <p:tavLst>
                                        <p:tav fmla="" tm="0">
                                          <p:val>
                                            <p:strVal val="#ppt_w"/>
                                          </p:val>
                                        </p:tav>
                                        <p:tav fmla="" tm="100000">
                                          <p:val>
                                            <p:strVal val="0"/>
                                          </p:val>
                                        </p:tav>
                                      </p:tavLst>
                                    </p:anim>
                                    <p:anim calcmode="lin" valueType="num">
                                      <p:cBhvr additive="base">
                                        <p:cTn dur="500"/>
                                        <p:tgtEl>
                                          <p:spTgt spid="278"/>
                                        </p:tgtEl>
                                        <p:attrNameLst>
                                          <p:attrName>ppt_h</p:attrName>
                                        </p:attrNameLst>
                                      </p:cBhvr>
                                      <p:tavLst>
                                        <p:tav fmla="" tm="0">
                                          <p:val>
                                            <p:strVal val="#ppt_h"/>
                                          </p:val>
                                        </p:tav>
                                        <p:tav fmla="" tm="100000">
                                          <p:val>
                                            <p:strVal val="0"/>
                                          </p:val>
                                        </p:tav>
                                      </p:tavLst>
                                    </p:anim>
                                    <p:set>
                                      <p:cBhvr>
                                        <p:cTn dur="1" fill="hold">
                                          <p:stCondLst>
                                            <p:cond delay="500"/>
                                          </p:stCondLst>
                                        </p:cTn>
                                        <p:tgtEl>
                                          <p:spTgt spid="2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81"/>
                                        </p:tgtEl>
                                      </p:cBhvr>
                                    </p:animEffect>
                                    <p:set>
                                      <p:cBhvr>
                                        <p:cTn dur="1" fill="hold">
                                          <p:stCondLst>
                                            <p:cond delay="500"/>
                                          </p:stCondLst>
                                        </p:cTn>
                                        <p:tgtEl>
                                          <p:spTgt spid="281"/>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500"/>
                                        <p:tgtEl>
                                          <p:spTgt spid="277"/>
                                        </p:tgtEl>
                                        <p:attrNameLst>
                                          <p:attrName>ppt_w</p:attrName>
                                        </p:attrNameLst>
                                      </p:cBhvr>
                                      <p:tavLst>
                                        <p:tav fmla="" tm="0">
                                          <p:val>
                                            <p:strVal val="#ppt_w"/>
                                          </p:val>
                                        </p:tav>
                                        <p:tav fmla="" tm="100000">
                                          <p:val>
                                            <p:strVal val="0"/>
                                          </p:val>
                                        </p:tav>
                                      </p:tavLst>
                                    </p:anim>
                                    <p:anim calcmode="lin" valueType="num">
                                      <p:cBhvr additive="base">
                                        <p:cTn dur="500"/>
                                        <p:tgtEl>
                                          <p:spTgt spid="277"/>
                                        </p:tgtEl>
                                        <p:attrNameLst>
                                          <p:attrName>ppt_h</p:attrName>
                                        </p:attrNameLst>
                                      </p:cBhvr>
                                      <p:tavLst>
                                        <p:tav fmla="" tm="0">
                                          <p:val>
                                            <p:strVal val="#ppt_h"/>
                                          </p:val>
                                        </p:tav>
                                        <p:tav fmla="" tm="100000">
                                          <p:val>
                                            <p:strVal val="0"/>
                                          </p:val>
                                        </p:tav>
                                      </p:tavLst>
                                    </p:anim>
                                    <p:set>
                                      <p:cBhvr>
                                        <p:cTn dur="1" fill="hold">
                                          <p:stCondLst>
                                            <p:cond delay="500"/>
                                          </p:stCondLst>
                                        </p:cTn>
                                        <p:tgtEl>
                                          <p:spTgt spid="2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pic>
        <p:nvPicPr>
          <p:cNvPr descr="C:\Users\200569\Desktop\Sceicne.jpg" id="2187" name="Google Shape;2187;p50"/>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2188" name="Google Shape;2188;p50"/>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2189" name="Google Shape;2189;p50"/>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A - Numericals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pic>
        <p:nvPicPr>
          <p:cNvPr descr="Image result for empty  stylesh room" id="2194" name="Google Shape;2194;p51"/>
          <p:cNvPicPr preferRelativeResize="0"/>
          <p:nvPr/>
        </p:nvPicPr>
        <p:blipFill rotWithShape="1">
          <a:blip r:embed="rId3">
            <a:alphaModFix/>
          </a:blip>
          <a:srcRect b="0" l="0" r="0" t="0"/>
          <a:stretch/>
        </p:blipFill>
        <p:spPr>
          <a:xfrm>
            <a:off x="-38100" y="-1"/>
            <a:ext cx="9182100" cy="5143501"/>
          </a:xfrm>
          <a:prstGeom prst="rect">
            <a:avLst/>
          </a:prstGeom>
          <a:noFill/>
          <a:ln>
            <a:noFill/>
          </a:ln>
        </p:spPr>
      </p:pic>
      <p:sp>
        <p:nvSpPr>
          <p:cNvPr id="2195" name="Google Shape;2195;p51"/>
          <p:cNvSpPr/>
          <p:nvPr/>
        </p:nvSpPr>
        <p:spPr>
          <a:xfrm rot="10800000">
            <a:off x="6806123" y="1404073"/>
            <a:ext cx="2017147" cy="3654216"/>
          </a:xfrm>
          <a:prstGeom prst="flowChartMagneticDrum">
            <a:avLst/>
          </a:prstGeom>
          <a:blipFill rotWithShape="1">
            <a:blip r:embed="rId4">
              <a:alphaModFix/>
            </a:blip>
            <a:tile algn="tl" flip="none" tx="0" sx="100000" ty="0" sy="100000"/>
          </a:blipFill>
          <a:ln cap="flat" cmpd="sng" w="25400">
            <a:solidFill>
              <a:srgbClr val="9F6A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6" name="Google Shape;2196;p51"/>
          <p:cNvSpPr/>
          <p:nvPr/>
        </p:nvSpPr>
        <p:spPr>
          <a:xfrm>
            <a:off x="7010400" y="2777036"/>
            <a:ext cx="381000" cy="532907"/>
          </a:xfrm>
          <a:prstGeom prst="ellipse">
            <a:avLst/>
          </a:prstGeom>
          <a:blipFill rotWithShape="1">
            <a:blip r:embed="rId5">
              <a:alphaModFix/>
            </a:blip>
            <a:tile algn="tl"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197" name="Google Shape;2197;p51"/>
          <p:cNvGrpSpPr/>
          <p:nvPr/>
        </p:nvGrpSpPr>
        <p:grpSpPr>
          <a:xfrm>
            <a:off x="7922861" y="2882167"/>
            <a:ext cx="900408" cy="255413"/>
            <a:chOff x="1598198" y="696761"/>
            <a:chExt cx="3117861" cy="685803"/>
          </a:xfrm>
        </p:grpSpPr>
        <p:sp>
          <p:nvSpPr>
            <p:cNvPr id="2198" name="Google Shape;2198;p51"/>
            <p:cNvSpPr/>
            <p:nvPr/>
          </p:nvSpPr>
          <p:spPr>
            <a:xfrm>
              <a:off x="1598198" y="696761"/>
              <a:ext cx="2057400" cy="685803"/>
            </a:xfrm>
            <a:prstGeom prst="roundRect">
              <a:avLst>
                <a:gd fmla="val 16667" name="adj"/>
              </a:avLst>
            </a:prstGeom>
            <a:solidFill>
              <a:srgbClr val="7F7F7F">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9" name="Google Shape;2199;p51"/>
            <p:cNvSpPr/>
            <p:nvPr/>
          </p:nvSpPr>
          <p:spPr>
            <a:xfrm rot="5400000">
              <a:off x="3804828" y="471333"/>
              <a:ext cx="685803" cy="1136659"/>
            </a:xfrm>
            <a:custGeom>
              <a:rect b="b" l="l" r="r" t="t"/>
              <a:pathLst>
                <a:path extrusionOk="0" h="9323" w="10000">
                  <a:moveTo>
                    <a:pt x="0" y="9323"/>
                  </a:moveTo>
                  <a:cubicBezTo>
                    <a:pt x="1667" y="5990"/>
                    <a:pt x="1792" y="2926"/>
                    <a:pt x="5000" y="0"/>
                  </a:cubicBezTo>
                  <a:cubicBezTo>
                    <a:pt x="7592" y="1910"/>
                    <a:pt x="8333" y="5990"/>
                    <a:pt x="10000" y="9323"/>
                  </a:cubicBezTo>
                  <a:lnTo>
                    <a:pt x="0" y="9323"/>
                  </a:lnTo>
                  <a:close/>
                </a:path>
              </a:pathLst>
            </a:custGeom>
            <a:solidFill>
              <a:srgbClr val="7F7F7F">
                <a:alpha val="6431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00" name="Google Shape;2200;p51"/>
          <p:cNvGrpSpPr/>
          <p:nvPr/>
        </p:nvGrpSpPr>
        <p:grpSpPr>
          <a:xfrm>
            <a:off x="2819400" y="2853166"/>
            <a:ext cx="900408" cy="255413"/>
            <a:chOff x="1598198" y="696761"/>
            <a:chExt cx="3117861" cy="685803"/>
          </a:xfrm>
        </p:grpSpPr>
        <p:sp>
          <p:nvSpPr>
            <p:cNvPr id="2201" name="Google Shape;2201;p51"/>
            <p:cNvSpPr/>
            <p:nvPr/>
          </p:nvSpPr>
          <p:spPr>
            <a:xfrm>
              <a:off x="1598198" y="696761"/>
              <a:ext cx="2057400" cy="685803"/>
            </a:xfrm>
            <a:prstGeom prst="roundRect">
              <a:avLst>
                <a:gd fmla="val 16667" name="adj"/>
              </a:avLst>
            </a:pr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02" name="Google Shape;2202;p51"/>
            <p:cNvSpPr/>
            <p:nvPr/>
          </p:nvSpPr>
          <p:spPr>
            <a:xfrm rot="5400000">
              <a:off x="3804828" y="471333"/>
              <a:ext cx="685803" cy="1136659"/>
            </a:xfrm>
            <a:custGeom>
              <a:rect b="b" l="l" r="r" t="t"/>
              <a:pathLst>
                <a:path extrusionOk="0" h="9323" w="10000">
                  <a:moveTo>
                    <a:pt x="0" y="9323"/>
                  </a:moveTo>
                  <a:cubicBezTo>
                    <a:pt x="1667" y="5990"/>
                    <a:pt x="1792" y="2926"/>
                    <a:pt x="5000" y="0"/>
                  </a:cubicBezTo>
                  <a:cubicBezTo>
                    <a:pt x="7592" y="1910"/>
                    <a:pt x="8333" y="5990"/>
                    <a:pt x="10000" y="9323"/>
                  </a:cubicBezTo>
                  <a:lnTo>
                    <a:pt x="0" y="9323"/>
                  </a:lnTo>
                  <a:close/>
                </a:path>
              </a:pathLst>
            </a:cu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203" name="Google Shape;2203;p51"/>
          <p:cNvSpPr txBox="1"/>
          <p:nvPr/>
        </p:nvSpPr>
        <p:spPr>
          <a:xfrm>
            <a:off x="7391400" y="3229160"/>
            <a:ext cx="1356042" cy="522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Bookman Old Style"/>
                <a:ea typeface="Bookman Old Style"/>
                <a:cs typeface="Bookman Old Style"/>
                <a:sym typeface="Bookman Old Style"/>
              </a:rPr>
              <a:t>Distance of penetration</a:t>
            </a:r>
            <a:endParaRPr b="1" i="0" sz="1400" u="none" cap="none" strike="noStrike">
              <a:solidFill>
                <a:srgbClr val="FFFFFF"/>
              </a:solidFill>
              <a:latin typeface="Bookman Old Style"/>
              <a:ea typeface="Bookman Old Style"/>
              <a:cs typeface="Bookman Old Style"/>
              <a:sym typeface="Bookman Old Style"/>
            </a:endParaRPr>
          </a:p>
        </p:txBody>
      </p:sp>
      <p:sp>
        <p:nvSpPr>
          <p:cNvPr id="2204" name="Google Shape;2204;p51"/>
          <p:cNvSpPr/>
          <p:nvPr/>
        </p:nvSpPr>
        <p:spPr>
          <a:xfrm>
            <a:off x="7239001" y="3225024"/>
            <a:ext cx="1584269" cy="45677"/>
          </a:xfrm>
          <a:prstGeom prst="leftRightArrow">
            <a:avLst>
              <a:gd fmla="val 50000" name="adj1"/>
              <a:gd fmla="val 50000" name="adj2"/>
            </a:avLst>
          </a:prstGeom>
          <a:solidFill>
            <a:schemeClr val="accent1"/>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2205" name="Google Shape;2205;p51"/>
          <p:cNvPicPr preferRelativeResize="0"/>
          <p:nvPr/>
        </p:nvPicPr>
        <p:blipFill rotWithShape="1">
          <a:blip r:embed="rId6">
            <a:alphaModFix/>
          </a:blip>
          <a:srcRect b="0" l="0" r="0" t="0"/>
          <a:stretch/>
        </p:blipFill>
        <p:spPr>
          <a:xfrm>
            <a:off x="152400" y="1711223"/>
            <a:ext cx="4572000" cy="3045180"/>
          </a:xfrm>
          <a:prstGeom prst="rect">
            <a:avLst/>
          </a:prstGeom>
          <a:noFill/>
          <a:ln>
            <a:noFill/>
          </a:ln>
        </p:spPr>
      </p:pic>
      <p:grpSp>
        <p:nvGrpSpPr>
          <p:cNvPr id="2206" name="Google Shape;2206;p51"/>
          <p:cNvGrpSpPr/>
          <p:nvPr/>
        </p:nvGrpSpPr>
        <p:grpSpPr>
          <a:xfrm>
            <a:off x="825123" y="300703"/>
            <a:ext cx="7719581" cy="1432847"/>
            <a:chOff x="783846" y="388151"/>
            <a:chExt cx="7719581" cy="1432847"/>
          </a:xfrm>
        </p:grpSpPr>
        <p:sp>
          <p:nvSpPr>
            <p:cNvPr id="2207" name="Google Shape;2207;p51"/>
            <p:cNvSpPr/>
            <p:nvPr/>
          </p:nvSpPr>
          <p:spPr>
            <a:xfrm>
              <a:off x="783846" y="614309"/>
              <a:ext cx="7709277" cy="1206689"/>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208" name="Google Shape;2208;p51"/>
            <p:cNvSpPr txBox="1"/>
            <p:nvPr/>
          </p:nvSpPr>
          <p:spPr>
            <a:xfrm>
              <a:off x="1101723" y="388151"/>
              <a:ext cx="7401704" cy="127800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bullet of mass 10 g travelling horizontally with a velocity of 150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strikes a stationary wooden block and comes to rest in 0.03 s. Calculate the distance of penetration of the bullet into the block. Also calculate the magnitude of the force exerted by the wooden block on the bullet.         </a:t>
              </a:r>
              <a:endParaRPr b="1" i="0" sz="1600" u="none" cap="none" strike="noStrike">
                <a:solidFill>
                  <a:srgbClr val="0000FF"/>
                </a:solidFill>
                <a:latin typeface="Book Antiqua"/>
                <a:ea typeface="Book Antiqua"/>
                <a:cs typeface="Book Antiqua"/>
                <a:sym typeface="Book Antiqua"/>
              </a:endParaRPr>
            </a:p>
          </p:txBody>
        </p:sp>
      </p:grpSp>
      <p:grpSp>
        <p:nvGrpSpPr>
          <p:cNvPr id="2209" name="Google Shape;2209;p51"/>
          <p:cNvGrpSpPr/>
          <p:nvPr/>
        </p:nvGrpSpPr>
        <p:grpSpPr>
          <a:xfrm>
            <a:off x="340655" y="560070"/>
            <a:ext cx="726482" cy="640080"/>
            <a:chOff x="4905035" y="3718491"/>
            <a:chExt cx="726482" cy="640080"/>
          </a:xfrm>
        </p:grpSpPr>
        <p:sp>
          <p:nvSpPr>
            <p:cNvPr id="2210" name="Google Shape;2210;p51"/>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1" name="Google Shape;2211;p51"/>
            <p:cNvSpPr/>
            <p:nvPr/>
          </p:nvSpPr>
          <p:spPr>
            <a:xfrm>
              <a:off x="4905035" y="3739575"/>
              <a:ext cx="7264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12</a:t>
              </a:r>
              <a:endParaRPr b="1" i="0" sz="3200" u="none" cap="none" strike="noStrike">
                <a:solidFill>
                  <a:srgbClr val="FFFF00"/>
                </a:solidFill>
                <a:latin typeface="Bookman Old Style"/>
                <a:ea typeface="Bookman Old Style"/>
                <a:cs typeface="Bookman Old Style"/>
                <a:sym typeface="Bookman Old Style"/>
              </a:endParaRPr>
            </a:p>
          </p:txBody>
        </p:sp>
      </p:grpSp>
      <p:grpSp>
        <p:nvGrpSpPr>
          <p:cNvPr id="2212" name="Google Shape;2212;p51"/>
          <p:cNvGrpSpPr/>
          <p:nvPr/>
        </p:nvGrpSpPr>
        <p:grpSpPr>
          <a:xfrm>
            <a:off x="1937886" y="2343150"/>
            <a:ext cx="1491114" cy="358617"/>
            <a:chOff x="6403156" y="2213040"/>
            <a:chExt cx="1491114" cy="358617"/>
          </a:xfrm>
        </p:grpSpPr>
        <p:sp>
          <p:nvSpPr>
            <p:cNvPr id="2213" name="Google Shape;2213;p51"/>
            <p:cNvSpPr/>
            <p:nvPr/>
          </p:nvSpPr>
          <p:spPr>
            <a:xfrm>
              <a:off x="6403410" y="2213040"/>
              <a:ext cx="1490860" cy="358617"/>
            </a:xfrm>
            <a:prstGeom prst="wedgeRoundRectCallout">
              <a:avLst>
                <a:gd fmla="val 19838" name="adj1"/>
                <a:gd fmla="val 106258" name="adj2"/>
                <a:gd fmla="val 16667" name="adj3"/>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214" name="Google Shape;2214;p51"/>
            <p:cNvSpPr/>
            <p:nvPr/>
          </p:nvSpPr>
          <p:spPr>
            <a:xfrm>
              <a:off x="6403156" y="2213040"/>
              <a:ext cx="14911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=10g</a:t>
              </a:r>
              <a:endParaRPr b="1" i="0" sz="1600" u="none" cap="none" strike="noStrike">
                <a:solidFill>
                  <a:schemeClr val="lt1"/>
                </a:solidFill>
                <a:latin typeface="Calibri"/>
                <a:ea typeface="Calibri"/>
                <a:cs typeface="Calibri"/>
                <a:sym typeface="Calibri"/>
              </a:endParaRPr>
            </a:p>
          </p:txBody>
        </p:sp>
      </p:grpSp>
      <p:grpSp>
        <p:nvGrpSpPr>
          <p:cNvPr id="2215" name="Google Shape;2215;p51"/>
          <p:cNvGrpSpPr/>
          <p:nvPr/>
        </p:nvGrpSpPr>
        <p:grpSpPr>
          <a:xfrm>
            <a:off x="1752600" y="2343150"/>
            <a:ext cx="2218876" cy="358617"/>
            <a:chOff x="6403156" y="2213040"/>
            <a:chExt cx="2218876" cy="358617"/>
          </a:xfrm>
        </p:grpSpPr>
        <p:sp>
          <p:nvSpPr>
            <p:cNvPr id="2216" name="Google Shape;2216;p51"/>
            <p:cNvSpPr/>
            <p:nvPr/>
          </p:nvSpPr>
          <p:spPr>
            <a:xfrm>
              <a:off x="6403409" y="2213040"/>
              <a:ext cx="2218623" cy="358617"/>
            </a:xfrm>
            <a:prstGeom prst="wedgeRoundRectCallout">
              <a:avLst>
                <a:gd fmla="val 21736" name="adj1"/>
                <a:gd fmla="val 92092" name="adj2"/>
                <a:gd fmla="val 16667" name="adj3"/>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217" name="Google Shape;2217;p51"/>
            <p:cNvSpPr/>
            <p:nvPr/>
          </p:nvSpPr>
          <p:spPr>
            <a:xfrm>
              <a:off x="6403156" y="2213040"/>
              <a:ext cx="21403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Velocity(u) =150ms</a:t>
              </a:r>
              <a:r>
                <a:rPr b="0" baseline="30000" i="0" lang="en-US" sz="1600" u="none" cap="none" strike="noStrike">
                  <a:solidFill>
                    <a:schemeClr val="lt1"/>
                  </a:solidFill>
                  <a:latin typeface="Calibri"/>
                  <a:ea typeface="Calibri"/>
                  <a:cs typeface="Calibri"/>
                  <a:sym typeface="Calibri"/>
                </a:rPr>
                <a:t>-1</a:t>
              </a:r>
              <a:endParaRPr b="1" i="0" sz="1600" u="none" cap="none" strike="noStrike">
                <a:solidFill>
                  <a:schemeClr val="lt1"/>
                </a:solidFill>
                <a:latin typeface="Calibri"/>
                <a:ea typeface="Calibri"/>
                <a:cs typeface="Calibri"/>
                <a:sym typeface="Calibri"/>
              </a:endParaRPr>
            </a:p>
          </p:txBody>
        </p:sp>
      </p:grpSp>
      <p:grpSp>
        <p:nvGrpSpPr>
          <p:cNvPr id="2218" name="Google Shape;2218;p51"/>
          <p:cNvGrpSpPr/>
          <p:nvPr/>
        </p:nvGrpSpPr>
        <p:grpSpPr>
          <a:xfrm>
            <a:off x="7061798" y="2289333"/>
            <a:ext cx="1701202" cy="358617"/>
            <a:chOff x="6403156" y="2213040"/>
            <a:chExt cx="1701202" cy="358617"/>
          </a:xfrm>
        </p:grpSpPr>
        <p:sp>
          <p:nvSpPr>
            <p:cNvPr id="2219" name="Google Shape;2219;p51"/>
            <p:cNvSpPr/>
            <p:nvPr/>
          </p:nvSpPr>
          <p:spPr>
            <a:xfrm>
              <a:off x="6403410" y="2213040"/>
              <a:ext cx="1700948" cy="358617"/>
            </a:xfrm>
            <a:prstGeom prst="wedgeRoundRectCallout">
              <a:avLst>
                <a:gd fmla="val 3978" name="adj1"/>
                <a:gd fmla="val 117768" name="adj2"/>
                <a:gd fmla="val 16667" name="adj3"/>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220" name="Google Shape;2220;p51"/>
            <p:cNvSpPr/>
            <p:nvPr/>
          </p:nvSpPr>
          <p:spPr>
            <a:xfrm>
              <a:off x="6403156" y="2213040"/>
              <a:ext cx="16049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Time(t) =0.03 s</a:t>
              </a:r>
              <a:endParaRPr b="1" i="0" sz="1600" u="none" cap="none" strike="noStrike">
                <a:solidFill>
                  <a:schemeClr val="lt1"/>
                </a:solidFill>
                <a:latin typeface="Calibri"/>
                <a:ea typeface="Calibri"/>
                <a:cs typeface="Calibri"/>
                <a:sym typeface="Calibri"/>
              </a:endParaRPr>
            </a:p>
          </p:txBody>
        </p:sp>
      </p:grpSp>
      <p:grpSp>
        <p:nvGrpSpPr>
          <p:cNvPr id="2221" name="Google Shape;2221;p51"/>
          <p:cNvGrpSpPr/>
          <p:nvPr/>
        </p:nvGrpSpPr>
        <p:grpSpPr>
          <a:xfrm>
            <a:off x="4894652" y="2308383"/>
            <a:ext cx="1308371" cy="358617"/>
            <a:chOff x="6403156" y="2213040"/>
            <a:chExt cx="1308371" cy="358617"/>
          </a:xfrm>
        </p:grpSpPr>
        <p:sp>
          <p:nvSpPr>
            <p:cNvPr id="2222" name="Google Shape;2222;p51"/>
            <p:cNvSpPr/>
            <p:nvPr/>
          </p:nvSpPr>
          <p:spPr>
            <a:xfrm>
              <a:off x="6403410" y="2213040"/>
              <a:ext cx="1308117" cy="358617"/>
            </a:xfrm>
            <a:prstGeom prst="roundRect">
              <a:avLst>
                <a:gd fmla="val 16667" name="adj"/>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223" name="Google Shape;2223;p51"/>
            <p:cNvSpPr/>
            <p:nvPr/>
          </p:nvSpPr>
          <p:spPr>
            <a:xfrm>
              <a:off x="6403156" y="2213040"/>
              <a:ext cx="130837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Force (F) = ?</a:t>
              </a:r>
              <a:endParaRPr b="1" i="0" sz="16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09"/>
                                        </p:tgtEl>
                                        <p:attrNameLst>
                                          <p:attrName>style.visibility</p:attrName>
                                        </p:attrNameLst>
                                      </p:cBhvr>
                                      <p:to>
                                        <p:strVal val="visible"/>
                                      </p:to>
                                    </p:set>
                                    <p:anim calcmode="lin" valueType="num">
                                      <p:cBhvr additive="base">
                                        <p:cTn dur="500"/>
                                        <p:tgtEl>
                                          <p:spTgt spid="220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500"/>
                                        <p:tgtEl>
                                          <p:spTgt spid="2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05"/>
                                        </p:tgtEl>
                                        <p:attrNameLst>
                                          <p:attrName>style.visibility</p:attrName>
                                        </p:attrNameLst>
                                      </p:cBhvr>
                                      <p:to>
                                        <p:strVal val="visible"/>
                                      </p:to>
                                    </p:set>
                                    <p:anim calcmode="lin" valueType="num">
                                      <p:cBhvr additive="base">
                                        <p:cTn dur="10"/>
                                        <p:tgtEl>
                                          <p:spTgt spid="2205"/>
                                        </p:tgtEl>
                                        <p:attrNameLst>
                                          <p:attrName>ppt_y</p:attrName>
                                        </p:attrNameLst>
                                      </p:cBhvr>
                                      <p:tavLst>
                                        <p:tav fmla="" tm="0">
                                          <p:val>
                                            <p:strVal val="#ppt_y+1"/>
                                          </p:val>
                                        </p:tav>
                                        <p:tav fmla="" tm="100000">
                                          <p:val>
                                            <p:strVal val="#ppt_y"/>
                                          </p:val>
                                        </p:tav>
                                      </p:tavLst>
                                    </p:anim>
                                  </p:childTnLst>
                                </p:cTn>
                              </p:par>
                            </p:childTnLst>
                          </p:cTn>
                        </p:par>
                        <p:par>
                          <p:cTn fill="hold">
                            <p:stCondLst>
                              <p:cond delay="10"/>
                            </p:stCondLst>
                            <p:childTnLst>
                              <p:par>
                                <p:cTn fill="hold" nodeType="after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500"/>
                                        <p:tgtEl>
                                          <p:spTgt spid="2200"/>
                                        </p:tgtEl>
                                      </p:cBhvr>
                                    </p:animEffect>
                                  </p:childTnLst>
                                </p:cTn>
                              </p:par>
                              <p:par>
                                <p:cTn fill="hold" nodeType="withEffect" presetClass="entr" presetID="10" presetSubtype="0">
                                  <p:stCondLst>
                                    <p:cond delay="0"/>
                                  </p:stCondLst>
                                  <p:childTnLst>
                                    <p:set>
                                      <p:cBhvr>
                                        <p:cTn dur="1" fill="hold">
                                          <p:stCondLst>
                                            <p:cond delay="0"/>
                                          </p:stCondLst>
                                        </p:cTn>
                                        <p:tgtEl>
                                          <p:spTgt spid="2212"/>
                                        </p:tgtEl>
                                        <p:attrNameLst>
                                          <p:attrName>style.visibility</p:attrName>
                                        </p:attrNameLst>
                                      </p:cBhvr>
                                      <p:to>
                                        <p:strVal val="visible"/>
                                      </p:to>
                                    </p:set>
                                    <p:animEffect filter="fade" transition="in">
                                      <p:cBhvr>
                                        <p:cTn dur="500"/>
                                        <p:tgtEl>
                                          <p:spTgt spid="2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12"/>
                                        </p:tgtEl>
                                      </p:cBhvr>
                                    </p:animEffect>
                                    <p:set>
                                      <p:cBhvr>
                                        <p:cTn dur="1" fill="hold">
                                          <p:stCondLst>
                                            <p:cond delay="500"/>
                                          </p:stCondLst>
                                        </p:cTn>
                                        <p:tgtEl>
                                          <p:spTgt spid="22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15"/>
                                        </p:tgtEl>
                                        <p:attrNameLst>
                                          <p:attrName>style.visibility</p:attrName>
                                        </p:attrNameLst>
                                      </p:cBhvr>
                                      <p:to>
                                        <p:strVal val="visible"/>
                                      </p:to>
                                    </p:set>
                                    <p:animEffect filter="fade" transition="in">
                                      <p:cBhvr>
                                        <p:cTn dur="500"/>
                                        <p:tgtEl>
                                          <p:spTgt spid="2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15"/>
                                        </p:tgtEl>
                                      </p:cBhvr>
                                    </p:animEffect>
                                    <p:set>
                                      <p:cBhvr>
                                        <p:cTn dur="1" fill="hold">
                                          <p:stCondLst>
                                            <p:cond delay="500"/>
                                          </p:stCondLst>
                                        </p:cTn>
                                        <p:tgtEl>
                                          <p:spTgt spid="22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2000"/>
                                        <p:tgtEl>
                                          <p:spTgt spid="2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800" fill="hold"/>
                                        <p:tgtEl>
                                          <p:spTgt spid="2205"/>
                                        </p:tgtEl>
                                        <p:attrNameLst>
                                          <p:attrName>r</p:attrName>
                                        </p:attrNameLst>
                                      </p:cBhvr>
                                    </p:animRot>
                                  </p:childTnLst>
                                </p:cTn>
                              </p:par>
                              <p:par>
                                <p:cTn fill="hold" nodeType="withEffect" presetClass="exit" presetID="10" presetSubtype="0">
                                  <p:stCondLst>
                                    <p:cond delay="1700"/>
                                  </p:stCondLst>
                                  <p:childTnLst>
                                    <p:animEffect filter="fade" transition="out">
                                      <p:cBhvr>
                                        <p:cTn dur="500"/>
                                        <p:tgtEl>
                                          <p:spTgt spid="2205"/>
                                        </p:tgtEl>
                                      </p:cBhvr>
                                    </p:animEffect>
                                    <p:set>
                                      <p:cBhvr>
                                        <p:cTn dur="1" fill="hold">
                                          <p:stCondLst>
                                            <p:cond delay="500"/>
                                          </p:stCondLst>
                                        </p:cTn>
                                        <p:tgtEl>
                                          <p:spTgt spid="2205"/>
                                        </p:tgtEl>
                                        <p:attrNameLst>
                                          <p:attrName>style.visibility</p:attrName>
                                        </p:attrNameLst>
                                      </p:cBhvr>
                                      <p:to>
                                        <p:strVal val="hidden"/>
                                      </p:to>
                                    </p:set>
                                  </p:childTnLst>
                                </p:cTn>
                              </p:par>
                              <p:par>
                                <p:cTn fill="hold" nodeType="withEffect" presetClass="exit" presetID="10" presetSubtype="0">
                                  <p:stCondLst>
                                    <p:cond delay="1090"/>
                                  </p:stCondLst>
                                  <p:childTnLst>
                                    <p:animEffect filter="fade" transition="out">
                                      <p:cBhvr>
                                        <p:cTn dur="500"/>
                                        <p:tgtEl>
                                          <p:spTgt spid="2200"/>
                                        </p:tgtEl>
                                      </p:cBhvr>
                                    </p:animEffect>
                                    <p:set>
                                      <p:cBhvr>
                                        <p:cTn dur="1" fill="hold">
                                          <p:stCondLst>
                                            <p:cond delay="500"/>
                                          </p:stCondLst>
                                        </p:cTn>
                                        <p:tgtEl>
                                          <p:spTgt spid="2200"/>
                                        </p:tgtEl>
                                        <p:attrNameLst>
                                          <p:attrName>style.visibility</p:attrName>
                                        </p:attrNameLst>
                                      </p:cBhvr>
                                      <p:to>
                                        <p:strVal val="hidden"/>
                                      </p:to>
                                    </p:set>
                                  </p:childTnLst>
                                </p:cTn>
                              </p:par>
                              <p:par>
                                <p:cTn fill="hold" nodeType="withEffect" presetClass="entr" presetID="10" presetSubtype="0">
                                  <p:stCondLst>
                                    <p:cond delay="1190"/>
                                  </p:stCondLst>
                                  <p:childTnLst>
                                    <p:set>
                                      <p:cBhvr>
                                        <p:cTn dur="1" fill="hold">
                                          <p:stCondLst>
                                            <p:cond delay="0"/>
                                          </p:stCondLst>
                                        </p:cTn>
                                        <p:tgtEl>
                                          <p:spTgt spid="2196"/>
                                        </p:tgtEl>
                                        <p:attrNameLst>
                                          <p:attrName>style.visibility</p:attrName>
                                        </p:attrNameLst>
                                      </p:cBhvr>
                                      <p:to>
                                        <p:strVal val="visible"/>
                                      </p:to>
                                    </p:set>
                                    <p:animEffect filter="fade" transition="in">
                                      <p:cBhvr>
                                        <p:cTn dur="500"/>
                                        <p:tgtEl>
                                          <p:spTgt spid="2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500"/>
                                        <p:tgtEl>
                                          <p:spTgt spid="2197"/>
                                        </p:tgtEl>
                                      </p:cBhvr>
                                    </p:animEffect>
                                  </p:childTnLst>
                                </p:cTn>
                              </p:par>
                              <p:par>
                                <p:cTn fill="hold" nodeType="withEffect" presetClass="entr" presetID="10" presetSubtype="0">
                                  <p:stCondLst>
                                    <p:cond delay="200"/>
                                  </p:stCondLst>
                                  <p:childTnLst>
                                    <p:set>
                                      <p:cBhvr>
                                        <p:cTn dur="1" fill="hold">
                                          <p:stCondLst>
                                            <p:cond delay="0"/>
                                          </p:stCondLst>
                                        </p:cTn>
                                        <p:tgtEl>
                                          <p:spTgt spid="2218"/>
                                        </p:tgtEl>
                                        <p:attrNameLst>
                                          <p:attrName>style.visibility</p:attrName>
                                        </p:attrNameLst>
                                      </p:cBhvr>
                                      <p:to>
                                        <p:strVal val="visible"/>
                                      </p:to>
                                    </p:set>
                                    <p:animEffect filter="fade" transition="in">
                                      <p:cBhvr>
                                        <p:cTn dur="500"/>
                                        <p:tgtEl>
                                          <p:spTgt spid="2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18"/>
                                        </p:tgtEl>
                                      </p:cBhvr>
                                    </p:animEffect>
                                    <p:set>
                                      <p:cBhvr>
                                        <p:cTn dur="1" fill="hold">
                                          <p:stCondLst>
                                            <p:cond delay="500"/>
                                          </p:stCondLst>
                                        </p:cTn>
                                        <p:tgtEl>
                                          <p:spTgt spid="221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5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500"/>
                                        <p:tgtEl>
                                          <p:spTgt spid="2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500"/>
                                        <p:tgtEl>
                                          <p:spTgt spid="2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52"/>
          <p:cNvSpPr/>
          <p:nvPr/>
        </p:nvSpPr>
        <p:spPr>
          <a:xfrm>
            <a:off x="78858" y="1784843"/>
            <a:ext cx="1056698"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2230" name="Google Shape;2230;p52"/>
          <p:cNvSpPr txBox="1"/>
          <p:nvPr/>
        </p:nvSpPr>
        <p:spPr>
          <a:xfrm>
            <a:off x="1454184" y="1816279"/>
            <a:ext cx="6527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a:t>
            </a:r>
            <a:endParaRPr b="1" i="0" sz="1600" u="none" cap="none" strike="noStrike">
              <a:solidFill>
                <a:srgbClr val="0000FF"/>
              </a:solidFill>
              <a:latin typeface="Book Antiqua"/>
              <a:ea typeface="Book Antiqua"/>
              <a:cs typeface="Book Antiqua"/>
              <a:sym typeface="Book Antiqua"/>
            </a:endParaRPr>
          </a:p>
        </p:txBody>
      </p:sp>
      <p:sp>
        <p:nvSpPr>
          <p:cNvPr id="2231" name="Google Shape;2231;p52"/>
          <p:cNvSpPr txBox="1"/>
          <p:nvPr/>
        </p:nvSpPr>
        <p:spPr>
          <a:xfrm>
            <a:off x="1964696" y="1816279"/>
            <a:ext cx="5052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sp>
        <p:nvSpPr>
          <p:cNvPr id="2232" name="Google Shape;2232;p52"/>
          <p:cNvSpPr/>
          <p:nvPr/>
        </p:nvSpPr>
        <p:spPr>
          <a:xfrm>
            <a:off x="2282702" y="1816279"/>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33" name="Google Shape;2233;p52"/>
          <p:cNvSpPr txBox="1"/>
          <p:nvPr/>
        </p:nvSpPr>
        <p:spPr>
          <a:xfrm>
            <a:off x="2568680" y="1816279"/>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a:t>
            </a:r>
            <a:endParaRPr b="1" i="0" sz="1600" u="none" cap="none" strike="noStrike">
              <a:solidFill>
                <a:srgbClr val="0000FF"/>
              </a:solidFill>
              <a:latin typeface="Book Antiqua"/>
              <a:ea typeface="Book Antiqua"/>
              <a:cs typeface="Book Antiqua"/>
              <a:sym typeface="Book Antiqua"/>
            </a:endParaRPr>
          </a:p>
        </p:txBody>
      </p:sp>
      <p:sp>
        <p:nvSpPr>
          <p:cNvPr id="2234" name="Google Shape;2234;p52"/>
          <p:cNvSpPr txBox="1"/>
          <p:nvPr/>
        </p:nvSpPr>
        <p:spPr>
          <a:xfrm>
            <a:off x="2825720" y="1816279"/>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g</a:t>
            </a:r>
            <a:endParaRPr b="1" i="0" sz="1600" u="none" cap="none" strike="noStrike">
              <a:solidFill>
                <a:srgbClr val="0000FF"/>
              </a:solidFill>
              <a:latin typeface="Book Antiqua"/>
              <a:ea typeface="Book Antiqua"/>
              <a:cs typeface="Book Antiqua"/>
              <a:sym typeface="Book Antiqua"/>
            </a:endParaRPr>
          </a:p>
        </p:txBody>
      </p:sp>
      <p:sp>
        <p:nvSpPr>
          <p:cNvPr id="2235" name="Google Shape;2235;p52"/>
          <p:cNvSpPr/>
          <p:nvPr/>
        </p:nvSpPr>
        <p:spPr>
          <a:xfrm>
            <a:off x="2971800" y="1816279"/>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36" name="Google Shape;2236;p52"/>
          <p:cNvSpPr txBox="1"/>
          <p:nvPr/>
        </p:nvSpPr>
        <p:spPr>
          <a:xfrm>
            <a:off x="3141025" y="1816279"/>
            <a:ext cx="6463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0.010</a:t>
            </a:r>
            <a:endParaRPr b="1" i="0" sz="1600" u="none" cap="none" strike="noStrike">
              <a:solidFill>
                <a:srgbClr val="0000FF"/>
              </a:solidFill>
              <a:latin typeface="Book Antiqua"/>
              <a:ea typeface="Book Antiqua"/>
              <a:cs typeface="Book Antiqua"/>
              <a:sym typeface="Book Antiqua"/>
            </a:endParaRPr>
          </a:p>
        </p:txBody>
      </p:sp>
      <p:sp>
        <p:nvSpPr>
          <p:cNvPr id="2237" name="Google Shape;2237;p52"/>
          <p:cNvSpPr txBox="1"/>
          <p:nvPr/>
        </p:nvSpPr>
        <p:spPr>
          <a:xfrm>
            <a:off x="3631748" y="1816279"/>
            <a:ext cx="42191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kg</a:t>
            </a:r>
            <a:endParaRPr b="1" i="0" sz="1600" u="none" cap="none" strike="noStrike">
              <a:solidFill>
                <a:srgbClr val="0000FF"/>
              </a:solidFill>
              <a:latin typeface="Book Antiqua"/>
              <a:ea typeface="Book Antiqua"/>
              <a:cs typeface="Book Antiqua"/>
              <a:sym typeface="Book Antiqua"/>
            </a:endParaRPr>
          </a:p>
        </p:txBody>
      </p:sp>
      <p:sp>
        <p:nvSpPr>
          <p:cNvPr id="2238" name="Google Shape;2238;p52"/>
          <p:cNvSpPr txBox="1"/>
          <p:nvPr/>
        </p:nvSpPr>
        <p:spPr>
          <a:xfrm>
            <a:off x="535766" y="2114550"/>
            <a:ext cx="1571161"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a:t>
            </a:r>
            <a:endParaRPr b="1" i="0" sz="1600" u="none" cap="none" strike="noStrike">
              <a:solidFill>
                <a:srgbClr val="0000FF"/>
              </a:solidFill>
              <a:latin typeface="Book Antiqua"/>
              <a:ea typeface="Book Antiqua"/>
              <a:cs typeface="Book Antiqua"/>
              <a:sym typeface="Book Antiqua"/>
            </a:endParaRPr>
          </a:p>
        </p:txBody>
      </p:sp>
      <p:sp>
        <p:nvSpPr>
          <p:cNvPr id="2239" name="Google Shape;2239;p52"/>
          <p:cNvSpPr txBox="1"/>
          <p:nvPr/>
        </p:nvSpPr>
        <p:spPr>
          <a:xfrm>
            <a:off x="1964696" y="2114550"/>
            <a:ext cx="44595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endParaRPr b="1" i="0" sz="1600" u="none" cap="none" strike="noStrike">
              <a:solidFill>
                <a:srgbClr val="0000FF"/>
              </a:solidFill>
              <a:latin typeface="Book Antiqua"/>
              <a:ea typeface="Book Antiqua"/>
              <a:cs typeface="Book Antiqua"/>
              <a:sym typeface="Book Antiqua"/>
            </a:endParaRPr>
          </a:p>
        </p:txBody>
      </p:sp>
      <p:sp>
        <p:nvSpPr>
          <p:cNvPr id="2240" name="Google Shape;2240;p52"/>
          <p:cNvSpPr/>
          <p:nvPr/>
        </p:nvSpPr>
        <p:spPr>
          <a:xfrm>
            <a:off x="2295989" y="211455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41" name="Google Shape;2241;p52"/>
          <p:cNvSpPr txBox="1"/>
          <p:nvPr/>
        </p:nvSpPr>
        <p:spPr>
          <a:xfrm>
            <a:off x="2568680" y="2114550"/>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1" i="0" sz="1600" u="none" cap="none" strike="noStrike">
              <a:solidFill>
                <a:srgbClr val="0000FF"/>
              </a:solidFill>
              <a:latin typeface="Book Antiqua"/>
              <a:ea typeface="Book Antiqua"/>
              <a:cs typeface="Book Antiqua"/>
              <a:sym typeface="Book Antiqua"/>
            </a:endParaRPr>
          </a:p>
        </p:txBody>
      </p:sp>
      <p:sp>
        <p:nvSpPr>
          <p:cNvPr id="2242" name="Google Shape;2242;p52"/>
          <p:cNvSpPr txBox="1"/>
          <p:nvPr/>
        </p:nvSpPr>
        <p:spPr>
          <a:xfrm>
            <a:off x="2946508" y="2114550"/>
            <a:ext cx="5725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243" name="Google Shape;2243;p52"/>
          <p:cNvSpPr txBox="1"/>
          <p:nvPr/>
        </p:nvSpPr>
        <p:spPr>
          <a:xfrm>
            <a:off x="649477" y="2409472"/>
            <a:ext cx="14574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a:t>
            </a:r>
            <a:endParaRPr b="1" i="0" sz="1600" u="none" cap="none" strike="noStrike">
              <a:solidFill>
                <a:srgbClr val="0000FF"/>
              </a:solidFill>
              <a:latin typeface="Book Antiqua"/>
              <a:ea typeface="Book Antiqua"/>
              <a:cs typeface="Book Antiqua"/>
              <a:sym typeface="Book Antiqua"/>
            </a:endParaRPr>
          </a:p>
        </p:txBody>
      </p:sp>
      <p:sp>
        <p:nvSpPr>
          <p:cNvPr id="2244" name="Google Shape;2244;p52"/>
          <p:cNvSpPr txBox="1"/>
          <p:nvPr/>
        </p:nvSpPr>
        <p:spPr>
          <a:xfrm>
            <a:off x="1964696" y="2409472"/>
            <a:ext cx="4379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i="0" sz="1600" u="none" cap="none" strike="noStrike">
              <a:solidFill>
                <a:srgbClr val="0000FF"/>
              </a:solidFill>
              <a:latin typeface="Book Antiqua"/>
              <a:ea typeface="Book Antiqua"/>
              <a:cs typeface="Book Antiqua"/>
              <a:sym typeface="Book Antiqua"/>
            </a:endParaRPr>
          </a:p>
        </p:txBody>
      </p:sp>
      <p:sp>
        <p:nvSpPr>
          <p:cNvPr id="2245" name="Google Shape;2245;p52"/>
          <p:cNvSpPr/>
          <p:nvPr/>
        </p:nvSpPr>
        <p:spPr>
          <a:xfrm>
            <a:off x="2286341" y="2409472"/>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46" name="Google Shape;2246;p52"/>
          <p:cNvSpPr txBox="1"/>
          <p:nvPr/>
        </p:nvSpPr>
        <p:spPr>
          <a:xfrm>
            <a:off x="2568680" y="2409472"/>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i="0" sz="1600" u="none" cap="none" strike="noStrike">
              <a:solidFill>
                <a:srgbClr val="0000FF"/>
              </a:solidFill>
              <a:latin typeface="Book Antiqua"/>
              <a:ea typeface="Book Antiqua"/>
              <a:cs typeface="Book Antiqua"/>
              <a:sym typeface="Book Antiqua"/>
            </a:endParaRPr>
          </a:p>
        </p:txBody>
      </p:sp>
      <p:sp>
        <p:nvSpPr>
          <p:cNvPr id="2247" name="Google Shape;2247;p52"/>
          <p:cNvSpPr txBox="1"/>
          <p:nvPr/>
        </p:nvSpPr>
        <p:spPr>
          <a:xfrm>
            <a:off x="2765533" y="2390422"/>
            <a:ext cx="5725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248" name="Google Shape;2248;p52"/>
          <p:cNvSpPr txBox="1"/>
          <p:nvPr/>
        </p:nvSpPr>
        <p:spPr>
          <a:xfrm>
            <a:off x="923590" y="2702206"/>
            <a:ext cx="118333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time taken</a:t>
            </a:r>
            <a:endParaRPr b="1" i="0" sz="1600" u="none" cap="none" strike="noStrike">
              <a:solidFill>
                <a:srgbClr val="0000FF"/>
              </a:solidFill>
              <a:latin typeface="Book Antiqua"/>
              <a:ea typeface="Book Antiqua"/>
              <a:cs typeface="Book Antiqua"/>
              <a:sym typeface="Book Antiqua"/>
            </a:endParaRPr>
          </a:p>
        </p:txBody>
      </p:sp>
      <p:sp>
        <p:nvSpPr>
          <p:cNvPr id="2249" name="Google Shape;2249;p52"/>
          <p:cNvSpPr txBox="1"/>
          <p:nvPr/>
        </p:nvSpPr>
        <p:spPr>
          <a:xfrm>
            <a:off x="1964696" y="2702206"/>
            <a:ext cx="415659"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t>
            </a:r>
            <a:endParaRPr b="1" i="0" sz="1600" u="none" cap="none" strike="noStrike">
              <a:solidFill>
                <a:srgbClr val="0000FF"/>
              </a:solidFill>
              <a:latin typeface="Book Antiqua"/>
              <a:ea typeface="Book Antiqua"/>
              <a:cs typeface="Book Antiqua"/>
              <a:sym typeface="Book Antiqua"/>
            </a:endParaRPr>
          </a:p>
        </p:txBody>
      </p:sp>
      <p:sp>
        <p:nvSpPr>
          <p:cNvPr id="2250" name="Google Shape;2250;p52"/>
          <p:cNvSpPr/>
          <p:nvPr/>
        </p:nvSpPr>
        <p:spPr>
          <a:xfrm>
            <a:off x="2287648" y="270220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51" name="Google Shape;2251;p52"/>
          <p:cNvSpPr txBox="1"/>
          <p:nvPr/>
        </p:nvSpPr>
        <p:spPr>
          <a:xfrm>
            <a:off x="2568680" y="2702206"/>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0.03</a:t>
            </a:r>
            <a:endParaRPr b="1" i="0" sz="1600" u="none" cap="none" strike="noStrike">
              <a:solidFill>
                <a:srgbClr val="0000FF"/>
              </a:solidFill>
              <a:latin typeface="Book Antiqua"/>
              <a:ea typeface="Book Antiqua"/>
              <a:cs typeface="Book Antiqua"/>
              <a:sym typeface="Book Antiqua"/>
            </a:endParaRPr>
          </a:p>
        </p:txBody>
      </p:sp>
      <p:sp>
        <p:nvSpPr>
          <p:cNvPr id="2252" name="Google Shape;2252;p52"/>
          <p:cNvSpPr txBox="1"/>
          <p:nvPr/>
        </p:nvSpPr>
        <p:spPr>
          <a:xfrm>
            <a:off x="2965558" y="2702206"/>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a:t>
            </a:r>
            <a:endParaRPr b="1" i="0" sz="1600" u="none" cap="none" strike="noStrike">
              <a:solidFill>
                <a:srgbClr val="0000FF"/>
              </a:solidFill>
              <a:latin typeface="Book Antiqua"/>
              <a:ea typeface="Book Antiqua"/>
              <a:cs typeface="Book Antiqua"/>
              <a:sym typeface="Book Antiqua"/>
            </a:endParaRPr>
          </a:p>
        </p:txBody>
      </p:sp>
      <p:sp>
        <p:nvSpPr>
          <p:cNvPr id="2253" name="Google Shape;2253;p52"/>
          <p:cNvSpPr/>
          <p:nvPr/>
        </p:nvSpPr>
        <p:spPr>
          <a:xfrm>
            <a:off x="78858" y="3273554"/>
            <a:ext cx="1111350"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2254" name="Google Shape;2254;p52"/>
          <p:cNvSpPr txBox="1"/>
          <p:nvPr/>
        </p:nvSpPr>
        <p:spPr>
          <a:xfrm>
            <a:off x="1120627" y="3207536"/>
            <a:ext cx="42511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i="0" sz="1600" u="none" cap="none" strike="noStrike">
              <a:solidFill>
                <a:srgbClr val="0000FF"/>
              </a:solidFill>
              <a:latin typeface="Book Antiqua"/>
              <a:ea typeface="Book Antiqua"/>
              <a:cs typeface="Book Antiqua"/>
              <a:sym typeface="Book Antiqua"/>
            </a:endParaRPr>
          </a:p>
        </p:txBody>
      </p:sp>
      <p:sp>
        <p:nvSpPr>
          <p:cNvPr id="2255" name="Google Shape;2255;p52"/>
          <p:cNvSpPr txBox="1"/>
          <p:nvPr/>
        </p:nvSpPr>
        <p:spPr>
          <a:xfrm>
            <a:off x="1472550" y="3207591"/>
            <a:ext cx="18453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distance travelled</a:t>
            </a:r>
            <a:endParaRPr b="1" i="0" sz="1600" u="none" cap="none" strike="noStrike">
              <a:solidFill>
                <a:srgbClr val="0000FF"/>
              </a:solidFill>
              <a:latin typeface="Book Antiqua"/>
              <a:ea typeface="Book Antiqua"/>
              <a:cs typeface="Book Antiqua"/>
              <a:sym typeface="Book Antiqua"/>
            </a:endParaRPr>
          </a:p>
        </p:txBody>
      </p:sp>
      <p:sp>
        <p:nvSpPr>
          <p:cNvPr id="2256" name="Google Shape;2256;p52"/>
          <p:cNvSpPr txBox="1"/>
          <p:nvPr/>
        </p:nvSpPr>
        <p:spPr>
          <a:xfrm>
            <a:off x="3252949" y="3200400"/>
            <a:ext cx="41389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a:t>
            </a:r>
            <a:endParaRPr b="1" i="0" sz="1600" u="none" cap="none" strike="noStrike">
              <a:solidFill>
                <a:srgbClr val="0000FF"/>
              </a:solidFill>
              <a:latin typeface="Book Antiqua"/>
              <a:ea typeface="Book Antiqua"/>
              <a:cs typeface="Book Antiqua"/>
              <a:sym typeface="Book Antiqua"/>
            </a:endParaRPr>
          </a:p>
        </p:txBody>
      </p:sp>
      <p:sp>
        <p:nvSpPr>
          <p:cNvPr id="2257" name="Google Shape;2257;p52"/>
          <p:cNvSpPr/>
          <p:nvPr/>
        </p:nvSpPr>
        <p:spPr>
          <a:xfrm>
            <a:off x="3610161" y="320753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58" name="Google Shape;2258;p52"/>
          <p:cNvSpPr/>
          <p:nvPr/>
        </p:nvSpPr>
        <p:spPr>
          <a:xfrm>
            <a:off x="3995713" y="3207591"/>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59" name="Google Shape;2259;p52"/>
          <p:cNvSpPr txBox="1"/>
          <p:nvPr/>
        </p:nvSpPr>
        <p:spPr>
          <a:xfrm>
            <a:off x="1108451" y="3520557"/>
            <a:ext cx="4475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a:t>
            </a:r>
            <a:endParaRPr b="1" i="0" sz="1600" u="none" cap="none" strike="noStrike">
              <a:solidFill>
                <a:srgbClr val="0000FF"/>
              </a:solidFill>
              <a:latin typeface="Book Antiqua"/>
              <a:ea typeface="Book Antiqua"/>
              <a:cs typeface="Book Antiqua"/>
              <a:sym typeface="Book Antiqua"/>
            </a:endParaRPr>
          </a:p>
        </p:txBody>
      </p:sp>
      <p:sp>
        <p:nvSpPr>
          <p:cNvPr id="2260" name="Google Shape;2260;p52"/>
          <p:cNvSpPr txBox="1"/>
          <p:nvPr/>
        </p:nvSpPr>
        <p:spPr>
          <a:xfrm>
            <a:off x="1929405" y="3520557"/>
            <a:ext cx="13885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a:t>
            </a:r>
            <a:endParaRPr b="1" i="0" sz="1600" u="none" cap="none" strike="noStrike">
              <a:solidFill>
                <a:srgbClr val="0000FF"/>
              </a:solidFill>
              <a:latin typeface="Book Antiqua"/>
              <a:ea typeface="Book Antiqua"/>
              <a:cs typeface="Book Antiqua"/>
              <a:sym typeface="Book Antiqua"/>
            </a:endParaRPr>
          </a:p>
        </p:txBody>
      </p:sp>
      <p:sp>
        <p:nvSpPr>
          <p:cNvPr id="2261" name="Google Shape;2261;p52"/>
          <p:cNvSpPr txBox="1"/>
          <p:nvPr/>
        </p:nvSpPr>
        <p:spPr>
          <a:xfrm>
            <a:off x="3252949" y="3532770"/>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a:t>
            </a:r>
            <a:endParaRPr b="1" i="0" sz="1600" u="none" cap="none" strike="noStrike">
              <a:solidFill>
                <a:srgbClr val="0000FF"/>
              </a:solidFill>
              <a:latin typeface="Book Antiqua"/>
              <a:ea typeface="Book Antiqua"/>
              <a:cs typeface="Book Antiqua"/>
              <a:sym typeface="Book Antiqua"/>
            </a:endParaRPr>
          </a:p>
        </p:txBody>
      </p:sp>
      <p:sp>
        <p:nvSpPr>
          <p:cNvPr id="2262" name="Google Shape;2262;p52"/>
          <p:cNvSpPr/>
          <p:nvPr/>
        </p:nvSpPr>
        <p:spPr>
          <a:xfrm>
            <a:off x="3610161" y="3518178"/>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63" name="Google Shape;2263;p52"/>
          <p:cNvSpPr/>
          <p:nvPr/>
        </p:nvSpPr>
        <p:spPr>
          <a:xfrm>
            <a:off x="3995713" y="3503903"/>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2264" name="Google Shape;2264;p52"/>
          <p:cNvCxnSpPr/>
          <p:nvPr/>
        </p:nvCxnSpPr>
        <p:spPr>
          <a:xfrm>
            <a:off x="4331525" y="1312504"/>
            <a:ext cx="0" cy="3798693"/>
          </a:xfrm>
          <a:prstGeom prst="straightConnector1">
            <a:avLst/>
          </a:prstGeom>
          <a:noFill/>
          <a:ln cap="flat" cmpd="sng" w="9525">
            <a:solidFill>
              <a:schemeClr val="dk1"/>
            </a:solidFill>
            <a:prstDash val="solid"/>
            <a:round/>
            <a:headEnd len="sm" w="sm" type="none"/>
            <a:tailEnd len="sm" w="sm" type="none"/>
          </a:ln>
        </p:spPr>
      </p:cxnSp>
      <p:sp>
        <p:nvSpPr>
          <p:cNvPr id="2265" name="Google Shape;2265;p52"/>
          <p:cNvSpPr/>
          <p:nvPr/>
        </p:nvSpPr>
        <p:spPr>
          <a:xfrm>
            <a:off x="78858" y="4036270"/>
            <a:ext cx="1242488"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a:t>
            </a:r>
            <a:endParaRPr b="1" i="0" sz="1600" u="none" cap="none" strike="noStrike">
              <a:solidFill>
                <a:srgbClr val="C00000"/>
              </a:solidFill>
              <a:latin typeface="Book Antiqua"/>
              <a:ea typeface="Book Antiqua"/>
              <a:cs typeface="Book Antiqua"/>
              <a:sym typeface="Book Antiqua"/>
            </a:endParaRPr>
          </a:p>
        </p:txBody>
      </p:sp>
      <p:sp>
        <p:nvSpPr>
          <p:cNvPr id="2266" name="Google Shape;2266;p52"/>
          <p:cNvSpPr txBox="1"/>
          <p:nvPr/>
        </p:nvSpPr>
        <p:spPr>
          <a:xfrm>
            <a:off x="1246071" y="4015401"/>
            <a:ext cx="3000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2267" name="Google Shape;2267;p52"/>
          <p:cNvSpPr/>
          <p:nvPr/>
        </p:nvSpPr>
        <p:spPr>
          <a:xfrm>
            <a:off x="1577595" y="4015401"/>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68" name="Google Shape;2268;p52"/>
          <p:cNvSpPr/>
          <p:nvPr/>
        </p:nvSpPr>
        <p:spPr>
          <a:xfrm>
            <a:off x="2389277" y="4015401"/>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269" name="Google Shape;2269;p52"/>
          <p:cNvSpPr txBox="1"/>
          <p:nvPr/>
        </p:nvSpPr>
        <p:spPr>
          <a:xfrm>
            <a:off x="2541688" y="4015401"/>
            <a:ext cx="25199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2270" name="Google Shape;2270;p52"/>
          <p:cNvSpPr txBox="1"/>
          <p:nvPr/>
        </p:nvSpPr>
        <p:spPr>
          <a:xfrm>
            <a:off x="1892444" y="4015401"/>
            <a:ext cx="30809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endParaRPr b="0" i="0" sz="1400" u="none" cap="none" strike="noStrike">
              <a:solidFill>
                <a:srgbClr val="000000"/>
              </a:solidFill>
              <a:latin typeface="Arial"/>
              <a:ea typeface="Arial"/>
              <a:cs typeface="Arial"/>
              <a:sym typeface="Arial"/>
            </a:endParaRPr>
          </a:p>
        </p:txBody>
      </p:sp>
      <p:sp>
        <p:nvSpPr>
          <p:cNvPr id="2271" name="Google Shape;2271;p52"/>
          <p:cNvSpPr txBox="1"/>
          <p:nvPr/>
        </p:nvSpPr>
        <p:spPr>
          <a:xfrm>
            <a:off x="2211455" y="4015401"/>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grpSp>
        <p:nvGrpSpPr>
          <p:cNvPr id="2272" name="Google Shape;2272;p52"/>
          <p:cNvGrpSpPr/>
          <p:nvPr/>
        </p:nvGrpSpPr>
        <p:grpSpPr>
          <a:xfrm>
            <a:off x="825123" y="224503"/>
            <a:ext cx="7802056" cy="1432847"/>
            <a:chOff x="783846" y="388151"/>
            <a:chExt cx="7802056" cy="1432847"/>
          </a:xfrm>
        </p:grpSpPr>
        <p:sp>
          <p:nvSpPr>
            <p:cNvPr id="2273" name="Google Shape;2273;p52"/>
            <p:cNvSpPr/>
            <p:nvPr/>
          </p:nvSpPr>
          <p:spPr>
            <a:xfrm>
              <a:off x="783846" y="614309"/>
              <a:ext cx="7709277" cy="1206689"/>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274" name="Google Shape;2274;p52"/>
            <p:cNvSpPr txBox="1"/>
            <p:nvPr/>
          </p:nvSpPr>
          <p:spPr>
            <a:xfrm>
              <a:off x="1184198" y="388151"/>
              <a:ext cx="7401704" cy="127800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bullet of mass 10 g travelling horizontally with a velocity of 150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strikes a stationary wooden block and comes to rest in 0.03 s. Calculate the distance of penetration of the bullet into the block. Also calculate the magnitude of the force exerted by the wooden block on the bullet.         </a:t>
              </a:r>
              <a:endParaRPr b="1" i="0" sz="1600" u="none" cap="none" strike="noStrike">
                <a:solidFill>
                  <a:srgbClr val="0000FF"/>
                </a:solidFill>
                <a:latin typeface="Book Antiqua"/>
                <a:ea typeface="Book Antiqua"/>
                <a:cs typeface="Book Antiqua"/>
                <a:sym typeface="Book Antiqua"/>
              </a:endParaRPr>
            </a:p>
          </p:txBody>
        </p:sp>
      </p:grpSp>
      <p:grpSp>
        <p:nvGrpSpPr>
          <p:cNvPr id="2275" name="Google Shape;2275;p52"/>
          <p:cNvGrpSpPr/>
          <p:nvPr/>
        </p:nvGrpSpPr>
        <p:grpSpPr>
          <a:xfrm>
            <a:off x="340655" y="483870"/>
            <a:ext cx="726482" cy="640080"/>
            <a:chOff x="4905035" y="3718491"/>
            <a:chExt cx="726482" cy="640080"/>
          </a:xfrm>
        </p:grpSpPr>
        <p:sp>
          <p:nvSpPr>
            <p:cNvPr id="2276" name="Google Shape;2276;p5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7" name="Google Shape;2277;p52"/>
            <p:cNvSpPr/>
            <p:nvPr/>
          </p:nvSpPr>
          <p:spPr>
            <a:xfrm>
              <a:off x="4905035" y="3739575"/>
              <a:ext cx="72648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12</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2278" name="Google Shape;2278;p52"/>
          <p:cNvSpPr/>
          <p:nvPr/>
        </p:nvSpPr>
        <p:spPr>
          <a:xfrm>
            <a:off x="2854742" y="496762"/>
            <a:ext cx="431933" cy="24373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9" name="Google Shape;2279;p52"/>
          <p:cNvSpPr/>
          <p:nvPr/>
        </p:nvSpPr>
        <p:spPr>
          <a:xfrm>
            <a:off x="7096125" y="504954"/>
            <a:ext cx="76200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0" name="Google Shape;2280;p52"/>
          <p:cNvSpPr/>
          <p:nvPr/>
        </p:nvSpPr>
        <p:spPr>
          <a:xfrm>
            <a:off x="5648325" y="744067"/>
            <a:ext cx="60960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1" name="Google Shape;2281;p52"/>
          <p:cNvSpPr/>
          <p:nvPr/>
        </p:nvSpPr>
        <p:spPr>
          <a:xfrm>
            <a:off x="4343400" y="1581796"/>
            <a:ext cx="1152524" cy="338554"/>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2282" name="Google Shape;2282;p52"/>
          <p:cNvSpPr/>
          <p:nvPr/>
        </p:nvSpPr>
        <p:spPr>
          <a:xfrm>
            <a:off x="5491318" y="1640363"/>
            <a:ext cx="3000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2283" name="Google Shape;2283;p52"/>
          <p:cNvSpPr/>
          <p:nvPr/>
        </p:nvSpPr>
        <p:spPr>
          <a:xfrm>
            <a:off x="5638800" y="1640363"/>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84" name="Google Shape;2284;p52"/>
          <p:cNvSpPr txBox="1"/>
          <p:nvPr/>
        </p:nvSpPr>
        <p:spPr>
          <a:xfrm>
            <a:off x="5791200" y="1627663"/>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endParaRPr b="1" baseline="30000" i="0" sz="1600" u="none" cap="none" strike="noStrike">
              <a:solidFill>
                <a:srgbClr val="0000FF"/>
              </a:solidFill>
              <a:latin typeface="Book Antiqua"/>
              <a:ea typeface="Book Antiqua"/>
              <a:cs typeface="Book Antiqua"/>
              <a:sym typeface="Book Antiqua"/>
            </a:endParaRPr>
          </a:p>
        </p:txBody>
      </p:sp>
      <p:sp>
        <p:nvSpPr>
          <p:cNvPr id="2285" name="Google Shape;2285;p52"/>
          <p:cNvSpPr txBox="1"/>
          <p:nvPr/>
        </p:nvSpPr>
        <p:spPr>
          <a:xfrm>
            <a:off x="5943600" y="1640363"/>
            <a:ext cx="304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286" name="Google Shape;2286;p52"/>
          <p:cNvSpPr/>
          <p:nvPr/>
        </p:nvSpPr>
        <p:spPr>
          <a:xfrm>
            <a:off x="6059080" y="1640363"/>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287" name="Google Shape;2287;p52"/>
          <p:cNvSpPr txBox="1"/>
          <p:nvPr/>
        </p:nvSpPr>
        <p:spPr>
          <a:xfrm>
            <a:off x="6210724" y="1640363"/>
            <a:ext cx="4587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 0</a:t>
            </a:r>
            <a:endParaRPr b="1" i="0" sz="1600" u="none" cap="none" strike="noStrike">
              <a:solidFill>
                <a:srgbClr val="0000FF"/>
              </a:solidFill>
              <a:latin typeface="Book Antiqua"/>
              <a:ea typeface="Book Antiqua"/>
              <a:cs typeface="Book Antiqua"/>
              <a:sym typeface="Book Antiqua"/>
            </a:endParaRPr>
          </a:p>
        </p:txBody>
      </p:sp>
      <p:sp>
        <p:nvSpPr>
          <p:cNvPr id="2288" name="Google Shape;2288;p52"/>
          <p:cNvSpPr/>
          <p:nvPr/>
        </p:nvSpPr>
        <p:spPr>
          <a:xfrm>
            <a:off x="6535476" y="1641198"/>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89" name="Google Shape;2289;p52"/>
          <p:cNvSpPr txBox="1"/>
          <p:nvPr/>
        </p:nvSpPr>
        <p:spPr>
          <a:xfrm>
            <a:off x="7073211" y="1673320"/>
            <a:ext cx="304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290" name="Google Shape;2290;p52"/>
          <p:cNvSpPr/>
          <p:nvPr/>
        </p:nvSpPr>
        <p:spPr>
          <a:xfrm>
            <a:off x="7238311" y="166030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291" name="Google Shape;2291;p52"/>
          <p:cNvSpPr txBox="1"/>
          <p:nvPr/>
        </p:nvSpPr>
        <p:spPr>
          <a:xfrm>
            <a:off x="7390711" y="1655961"/>
            <a:ext cx="3241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292" name="Google Shape;2292;p52"/>
          <p:cNvSpPr txBox="1"/>
          <p:nvPr/>
        </p:nvSpPr>
        <p:spPr>
          <a:xfrm>
            <a:off x="5029200" y="1998148"/>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0.03</a:t>
            </a:r>
            <a:endParaRPr b="1" i="0" sz="1600" u="none" cap="none" strike="noStrike">
              <a:solidFill>
                <a:srgbClr val="0000FF"/>
              </a:solidFill>
              <a:latin typeface="Book Antiqua"/>
              <a:ea typeface="Book Antiqua"/>
              <a:cs typeface="Book Antiqua"/>
              <a:sym typeface="Book Antiqua"/>
            </a:endParaRPr>
          </a:p>
        </p:txBody>
      </p:sp>
      <p:sp>
        <p:nvSpPr>
          <p:cNvPr id="2293" name="Google Shape;2293;p52"/>
          <p:cNvSpPr/>
          <p:nvPr/>
        </p:nvSpPr>
        <p:spPr>
          <a:xfrm>
            <a:off x="5440420" y="199814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294" name="Google Shape;2294;p52"/>
          <p:cNvSpPr/>
          <p:nvPr/>
        </p:nvSpPr>
        <p:spPr>
          <a:xfrm>
            <a:off x="5619131" y="1982930"/>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95" name="Google Shape;2295;p52"/>
          <p:cNvSpPr txBox="1"/>
          <p:nvPr/>
        </p:nvSpPr>
        <p:spPr>
          <a:xfrm>
            <a:off x="5906815" y="1962150"/>
            <a:ext cx="2616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296" name="Google Shape;2296;p52"/>
          <p:cNvSpPr/>
          <p:nvPr/>
        </p:nvSpPr>
        <p:spPr>
          <a:xfrm>
            <a:off x="6038169" y="1998148"/>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0" i="0" sz="1400" u="none" cap="none" strike="noStrike">
              <a:solidFill>
                <a:srgbClr val="000000"/>
              </a:solidFill>
              <a:latin typeface="Arial"/>
              <a:ea typeface="Arial"/>
              <a:cs typeface="Arial"/>
              <a:sym typeface="Arial"/>
            </a:endParaRPr>
          </a:p>
        </p:txBody>
      </p:sp>
      <p:sp>
        <p:nvSpPr>
          <p:cNvPr id="2297" name="Google Shape;2297;p52"/>
          <p:cNvSpPr/>
          <p:nvPr/>
        </p:nvSpPr>
        <p:spPr>
          <a:xfrm>
            <a:off x="5427742" y="2325912"/>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298" name="Google Shape;2298;p52"/>
          <p:cNvSpPr/>
          <p:nvPr/>
        </p:nvSpPr>
        <p:spPr>
          <a:xfrm>
            <a:off x="5635832" y="2315602"/>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299" name="Google Shape;2299;p52"/>
          <p:cNvSpPr txBox="1"/>
          <p:nvPr/>
        </p:nvSpPr>
        <p:spPr>
          <a:xfrm>
            <a:off x="5939644" y="2199104"/>
            <a:ext cx="2616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00" name="Google Shape;2300;p52"/>
          <p:cNvSpPr/>
          <p:nvPr/>
        </p:nvSpPr>
        <p:spPr>
          <a:xfrm>
            <a:off x="6042159" y="2214479"/>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0" i="0" sz="1400" u="none" cap="none" strike="noStrike">
              <a:solidFill>
                <a:srgbClr val="000000"/>
              </a:solidFill>
              <a:latin typeface="Arial"/>
              <a:ea typeface="Arial"/>
              <a:cs typeface="Arial"/>
              <a:sym typeface="Arial"/>
            </a:endParaRPr>
          </a:p>
        </p:txBody>
      </p:sp>
      <p:cxnSp>
        <p:nvCxnSpPr>
          <p:cNvPr id="2301" name="Google Shape;2301;p52"/>
          <p:cNvCxnSpPr/>
          <p:nvPr/>
        </p:nvCxnSpPr>
        <p:spPr>
          <a:xfrm>
            <a:off x="6001071" y="2495032"/>
            <a:ext cx="612886" cy="0"/>
          </a:xfrm>
          <a:prstGeom prst="straightConnector1">
            <a:avLst/>
          </a:prstGeom>
          <a:noFill/>
          <a:ln cap="flat" cmpd="sng" w="12700">
            <a:solidFill>
              <a:schemeClr val="dk1"/>
            </a:solidFill>
            <a:prstDash val="solid"/>
            <a:round/>
            <a:headEnd len="sm" w="sm" type="none"/>
            <a:tailEnd len="sm" w="sm" type="none"/>
          </a:ln>
        </p:spPr>
      </p:cxnSp>
      <p:sp>
        <p:nvSpPr>
          <p:cNvPr id="2302" name="Google Shape;2302;p52"/>
          <p:cNvSpPr txBox="1"/>
          <p:nvPr/>
        </p:nvSpPr>
        <p:spPr>
          <a:xfrm>
            <a:off x="6003126" y="2454420"/>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0.03</a:t>
            </a:r>
            <a:endParaRPr b="1" i="0" sz="1600" u="none" cap="none" strike="noStrike">
              <a:solidFill>
                <a:srgbClr val="0000FF"/>
              </a:solidFill>
              <a:latin typeface="Book Antiqua"/>
              <a:ea typeface="Book Antiqua"/>
              <a:cs typeface="Book Antiqua"/>
              <a:sym typeface="Book Antiqua"/>
            </a:endParaRPr>
          </a:p>
        </p:txBody>
      </p:sp>
      <p:sp>
        <p:nvSpPr>
          <p:cNvPr id="2303" name="Google Shape;2303;p52"/>
          <p:cNvSpPr/>
          <p:nvPr/>
        </p:nvSpPr>
        <p:spPr>
          <a:xfrm>
            <a:off x="6625623" y="2343092"/>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04" name="Google Shape;2304;p52"/>
          <p:cNvSpPr txBox="1"/>
          <p:nvPr/>
        </p:nvSpPr>
        <p:spPr>
          <a:xfrm>
            <a:off x="6796314" y="2243508"/>
            <a:ext cx="2616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05" name="Google Shape;2305;p52"/>
          <p:cNvSpPr/>
          <p:nvPr/>
        </p:nvSpPr>
        <p:spPr>
          <a:xfrm>
            <a:off x="6903668" y="2268786"/>
            <a:ext cx="6976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15000</a:t>
            </a:r>
            <a:endParaRPr b="1" i="0" sz="1600" u="none" cap="none" strike="noStrike">
              <a:solidFill>
                <a:srgbClr val="0000FF"/>
              </a:solidFill>
              <a:latin typeface="Book Antiqua"/>
              <a:ea typeface="Book Antiqua"/>
              <a:cs typeface="Book Antiqua"/>
              <a:sym typeface="Book Antiqua"/>
            </a:endParaRPr>
          </a:p>
        </p:txBody>
      </p:sp>
      <p:cxnSp>
        <p:nvCxnSpPr>
          <p:cNvPr id="2306" name="Google Shape;2306;p52"/>
          <p:cNvCxnSpPr/>
          <p:nvPr/>
        </p:nvCxnSpPr>
        <p:spPr>
          <a:xfrm>
            <a:off x="6898843" y="2541068"/>
            <a:ext cx="722701" cy="0"/>
          </a:xfrm>
          <a:prstGeom prst="straightConnector1">
            <a:avLst/>
          </a:prstGeom>
          <a:noFill/>
          <a:ln cap="flat" cmpd="sng" w="12700">
            <a:solidFill>
              <a:schemeClr val="dk1"/>
            </a:solidFill>
            <a:prstDash val="solid"/>
            <a:round/>
            <a:headEnd len="sm" w="sm" type="none"/>
            <a:tailEnd len="sm" w="sm" type="none"/>
          </a:ln>
        </p:spPr>
      </p:cxnSp>
      <p:sp>
        <p:nvSpPr>
          <p:cNvPr id="2307" name="Google Shape;2307;p52"/>
          <p:cNvSpPr txBox="1"/>
          <p:nvPr/>
        </p:nvSpPr>
        <p:spPr>
          <a:xfrm>
            <a:off x="7147968" y="2489214"/>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a:t>
            </a:r>
            <a:endParaRPr b="1" i="0" sz="1600" u="none" cap="none" strike="noStrike">
              <a:solidFill>
                <a:srgbClr val="0000FF"/>
              </a:solidFill>
              <a:latin typeface="Book Antiqua"/>
              <a:ea typeface="Book Antiqua"/>
              <a:cs typeface="Book Antiqua"/>
              <a:sym typeface="Book Antiqua"/>
            </a:endParaRPr>
          </a:p>
        </p:txBody>
      </p:sp>
      <p:cxnSp>
        <p:nvCxnSpPr>
          <p:cNvPr id="2308" name="Google Shape;2308;p52"/>
          <p:cNvCxnSpPr/>
          <p:nvPr/>
        </p:nvCxnSpPr>
        <p:spPr>
          <a:xfrm flipH="1">
            <a:off x="7140273" y="2589085"/>
            <a:ext cx="284834" cy="134100"/>
          </a:xfrm>
          <a:prstGeom prst="straightConnector1">
            <a:avLst/>
          </a:prstGeom>
          <a:noFill/>
          <a:ln cap="flat" cmpd="sng" w="12700">
            <a:solidFill>
              <a:srgbClr val="FF3399"/>
            </a:solidFill>
            <a:prstDash val="solid"/>
            <a:round/>
            <a:headEnd len="sm" w="sm" type="none"/>
            <a:tailEnd len="sm" w="sm" type="none"/>
          </a:ln>
        </p:spPr>
      </p:cxnSp>
      <p:cxnSp>
        <p:nvCxnSpPr>
          <p:cNvPr id="2309" name="Google Shape;2309;p52"/>
          <p:cNvCxnSpPr/>
          <p:nvPr/>
        </p:nvCxnSpPr>
        <p:spPr>
          <a:xfrm flipH="1">
            <a:off x="6911673" y="2325400"/>
            <a:ext cx="790576" cy="181292"/>
          </a:xfrm>
          <a:prstGeom prst="straightConnector1">
            <a:avLst/>
          </a:prstGeom>
          <a:noFill/>
          <a:ln cap="flat" cmpd="sng" w="12700">
            <a:solidFill>
              <a:srgbClr val="FF3399"/>
            </a:solidFill>
            <a:prstDash val="solid"/>
            <a:round/>
            <a:headEnd len="sm" w="sm" type="none"/>
            <a:tailEnd len="sm" w="sm" type="none"/>
          </a:ln>
        </p:spPr>
      </p:cxnSp>
      <p:sp>
        <p:nvSpPr>
          <p:cNvPr id="2310" name="Google Shape;2310;p52"/>
          <p:cNvSpPr/>
          <p:nvPr/>
        </p:nvSpPr>
        <p:spPr>
          <a:xfrm>
            <a:off x="7010400" y="2038350"/>
            <a:ext cx="8382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 </a:t>
            </a:r>
            <a:r>
              <a:rPr b="1" i="0" lang="en-US" sz="1600" u="none" cap="none" strike="noStrike">
                <a:solidFill>
                  <a:srgbClr val="0000FF"/>
                </a:solidFill>
                <a:latin typeface="Book Antiqua"/>
                <a:ea typeface="Book Antiqua"/>
                <a:cs typeface="Book Antiqua"/>
                <a:sym typeface="Book Antiqua"/>
              </a:rPr>
              <a:t>5000</a:t>
            </a:r>
            <a:endParaRPr b="1" i="0" sz="1600" u="none" cap="none" strike="noStrike">
              <a:solidFill>
                <a:srgbClr val="0000FF"/>
              </a:solidFill>
              <a:latin typeface="Book Antiqua"/>
              <a:ea typeface="Book Antiqua"/>
              <a:cs typeface="Book Antiqua"/>
              <a:sym typeface="Book Antiqua"/>
            </a:endParaRPr>
          </a:p>
        </p:txBody>
      </p:sp>
      <p:sp>
        <p:nvSpPr>
          <p:cNvPr id="2311" name="Google Shape;2311;p52"/>
          <p:cNvSpPr/>
          <p:nvPr/>
        </p:nvSpPr>
        <p:spPr>
          <a:xfrm>
            <a:off x="6722632" y="1680192"/>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0" i="0" sz="1400" u="none" cap="none" strike="noStrike">
              <a:solidFill>
                <a:srgbClr val="000000"/>
              </a:solidFill>
              <a:latin typeface="Arial"/>
              <a:ea typeface="Arial"/>
              <a:cs typeface="Arial"/>
              <a:sym typeface="Arial"/>
            </a:endParaRPr>
          </a:p>
        </p:txBody>
      </p:sp>
      <p:sp>
        <p:nvSpPr>
          <p:cNvPr id="2312" name="Google Shape;2312;p52"/>
          <p:cNvSpPr txBox="1"/>
          <p:nvPr/>
        </p:nvSpPr>
        <p:spPr>
          <a:xfrm>
            <a:off x="7571387" y="1687505"/>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0.03</a:t>
            </a:r>
            <a:endParaRPr b="1" i="0" sz="1600" u="none" cap="none" strike="noStrike">
              <a:solidFill>
                <a:srgbClr val="0000FF"/>
              </a:solidFill>
              <a:latin typeface="Book Antiqua"/>
              <a:ea typeface="Book Antiqua"/>
              <a:cs typeface="Book Antiqua"/>
              <a:sym typeface="Book Antiqua"/>
            </a:endParaRPr>
          </a:p>
        </p:txBody>
      </p:sp>
      <p:sp>
        <p:nvSpPr>
          <p:cNvPr id="2313" name="Google Shape;2313;p52"/>
          <p:cNvSpPr/>
          <p:nvPr/>
        </p:nvSpPr>
        <p:spPr>
          <a:xfrm>
            <a:off x="6934200" y="2839164"/>
            <a:ext cx="2079249" cy="646986"/>
          </a:xfrm>
          <a:prstGeom prst="wedgeRoundRectCallout">
            <a:avLst>
              <a:gd fmla="val 5038" name="adj1"/>
              <a:gd fmla="val -86684" name="adj2"/>
              <a:gd fmla="val 16667" name="adj3"/>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-ve Sign shows that it is retardation</a:t>
            </a:r>
            <a:endParaRPr b="1" i="0" sz="1600" u="none" cap="none" strike="noStrike">
              <a:solidFill>
                <a:srgbClr val="0000FF"/>
              </a:solidFill>
              <a:latin typeface="Book Antiqua"/>
              <a:ea typeface="Book Antiqua"/>
              <a:cs typeface="Book Antiqua"/>
              <a:sym typeface="Book Antiqua"/>
            </a:endParaRPr>
          </a:p>
        </p:txBody>
      </p:sp>
      <p:sp>
        <p:nvSpPr>
          <p:cNvPr id="2314" name="Google Shape;2314;p52"/>
          <p:cNvSpPr/>
          <p:nvPr/>
        </p:nvSpPr>
        <p:spPr>
          <a:xfrm>
            <a:off x="7562885" y="2333216"/>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15" name="Google Shape;2315;p52"/>
          <p:cNvSpPr txBox="1"/>
          <p:nvPr/>
        </p:nvSpPr>
        <p:spPr>
          <a:xfrm>
            <a:off x="7763567" y="2315290"/>
            <a:ext cx="2616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16" name="Google Shape;2316;p52"/>
          <p:cNvSpPr/>
          <p:nvPr/>
        </p:nvSpPr>
        <p:spPr>
          <a:xfrm>
            <a:off x="7931063" y="2346038"/>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a:t>
            </a:r>
            <a:endParaRPr b="1" i="0" sz="1600" u="none" cap="none" strike="noStrike">
              <a:solidFill>
                <a:srgbClr val="0000FF"/>
              </a:solidFill>
              <a:latin typeface="Book Antiqua"/>
              <a:ea typeface="Book Antiqua"/>
              <a:cs typeface="Book Antiqua"/>
              <a:sym typeface="Book Antiqua"/>
            </a:endParaRPr>
          </a:p>
        </p:txBody>
      </p:sp>
      <p:sp>
        <p:nvSpPr>
          <p:cNvPr id="2317" name="Google Shape;2317;p52"/>
          <p:cNvSpPr txBox="1"/>
          <p:nvPr/>
        </p:nvSpPr>
        <p:spPr>
          <a:xfrm>
            <a:off x="8382000" y="2330664"/>
            <a:ext cx="5725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18" name="Google Shape;2318;p52"/>
          <p:cNvSpPr txBox="1"/>
          <p:nvPr/>
        </p:nvSpPr>
        <p:spPr>
          <a:xfrm>
            <a:off x="5353989" y="2647950"/>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19" name="Google Shape;2319;p52"/>
          <p:cNvSpPr/>
          <p:nvPr/>
        </p:nvSpPr>
        <p:spPr>
          <a:xfrm>
            <a:off x="5692508" y="2654879"/>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20" name="Google Shape;2320;p52"/>
          <p:cNvSpPr txBox="1"/>
          <p:nvPr/>
        </p:nvSpPr>
        <p:spPr>
          <a:xfrm>
            <a:off x="5893022" y="2647950"/>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21" name="Google Shape;2321;p52"/>
          <p:cNvSpPr txBox="1"/>
          <p:nvPr/>
        </p:nvSpPr>
        <p:spPr>
          <a:xfrm>
            <a:off x="6224443" y="266425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322" name="Google Shape;2322;p52"/>
          <p:cNvSpPr txBox="1"/>
          <p:nvPr/>
        </p:nvSpPr>
        <p:spPr>
          <a:xfrm>
            <a:off x="6452978" y="2654878"/>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i="0" sz="1600" u="none" cap="none" strike="noStrike">
              <a:solidFill>
                <a:srgbClr val="0000FF"/>
              </a:solidFill>
              <a:latin typeface="Book Antiqua"/>
              <a:ea typeface="Book Antiqua"/>
              <a:cs typeface="Book Antiqua"/>
              <a:sym typeface="Book Antiqua"/>
            </a:endParaRPr>
          </a:p>
        </p:txBody>
      </p:sp>
      <p:sp>
        <p:nvSpPr>
          <p:cNvPr id="2323" name="Google Shape;2323;p52"/>
          <p:cNvSpPr txBox="1"/>
          <p:nvPr/>
        </p:nvSpPr>
        <p:spPr>
          <a:xfrm>
            <a:off x="5232400" y="2931397"/>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i="0" sz="1600" u="none" cap="none" strike="noStrike">
              <a:solidFill>
                <a:srgbClr val="0000FF"/>
              </a:solidFill>
              <a:latin typeface="Book Antiqua"/>
              <a:ea typeface="Book Antiqua"/>
              <a:cs typeface="Book Antiqua"/>
              <a:sym typeface="Book Antiqua"/>
            </a:endParaRPr>
          </a:p>
        </p:txBody>
      </p:sp>
      <p:sp>
        <p:nvSpPr>
          <p:cNvPr id="2324" name="Google Shape;2324;p52"/>
          <p:cNvSpPr/>
          <p:nvPr/>
        </p:nvSpPr>
        <p:spPr>
          <a:xfrm>
            <a:off x="5683754" y="2916331"/>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25" name="Google Shape;2325;p52"/>
          <p:cNvSpPr txBox="1"/>
          <p:nvPr/>
        </p:nvSpPr>
        <p:spPr>
          <a:xfrm>
            <a:off x="5919780" y="2931397"/>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26" name="Google Shape;2326;p52"/>
          <p:cNvSpPr txBox="1"/>
          <p:nvPr/>
        </p:nvSpPr>
        <p:spPr>
          <a:xfrm>
            <a:off x="6240657" y="2928603"/>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27" name="Google Shape;2327;p52"/>
          <p:cNvSpPr txBox="1"/>
          <p:nvPr/>
        </p:nvSpPr>
        <p:spPr>
          <a:xfrm>
            <a:off x="6451600" y="2927254"/>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28" name="Google Shape;2328;p52"/>
          <p:cNvSpPr txBox="1"/>
          <p:nvPr/>
        </p:nvSpPr>
        <p:spPr>
          <a:xfrm>
            <a:off x="5232400" y="3186097"/>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0" i="0" sz="1400" u="none" cap="none" strike="noStrike">
              <a:solidFill>
                <a:srgbClr val="000000"/>
              </a:solidFill>
              <a:latin typeface="Arial"/>
              <a:ea typeface="Arial"/>
              <a:cs typeface="Arial"/>
              <a:sym typeface="Arial"/>
            </a:endParaRPr>
          </a:p>
        </p:txBody>
      </p:sp>
      <p:sp>
        <p:nvSpPr>
          <p:cNvPr id="2329" name="Google Shape;2329;p52"/>
          <p:cNvSpPr/>
          <p:nvPr/>
        </p:nvSpPr>
        <p:spPr>
          <a:xfrm>
            <a:off x="5683754" y="3211850"/>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30" name="Google Shape;2330;p52"/>
          <p:cNvSpPr txBox="1"/>
          <p:nvPr/>
        </p:nvSpPr>
        <p:spPr>
          <a:xfrm>
            <a:off x="5901597" y="3222781"/>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i="0" sz="1600" u="none" cap="none" strike="noStrike">
              <a:solidFill>
                <a:srgbClr val="0000FF"/>
              </a:solidFill>
              <a:latin typeface="Book Antiqua"/>
              <a:ea typeface="Book Antiqua"/>
              <a:cs typeface="Book Antiqua"/>
              <a:sym typeface="Book Antiqua"/>
            </a:endParaRPr>
          </a:p>
        </p:txBody>
      </p:sp>
      <p:sp>
        <p:nvSpPr>
          <p:cNvPr id="2331" name="Google Shape;2331;p52"/>
          <p:cNvSpPr txBox="1"/>
          <p:nvPr/>
        </p:nvSpPr>
        <p:spPr>
          <a:xfrm>
            <a:off x="6230670" y="320513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32" name="Google Shape;2332;p52"/>
          <p:cNvSpPr txBox="1"/>
          <p:nvPr/>
        </p:nvSpPr>
        <p:spPr>
          <a:xfrm>
            <a:off x="6451600" y="3205125"/>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333" name="Google Shape;2333;p52"/>
          <p:cNvSpPr/>
          <p:nvPr/>
        </p:nvSpPr>
        <p:spPr>
          <a:xfrm>
            <a:off x="5511307" y="3540903"/>
            <a:ext cx="2872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s</a:t>
            </a:r>
            <a:endParaRPr b="0" i="0" sz="1400" u="none" cap="none" strike="noStrike">
              <a:solidFill>
                <a:srgbClr val="000000"/>
              </a:solidFill>
              <a:latin typeface="Arial"/>
              <a:ea typeface="Arial"/>
              <a:cs typeface="Arial"/>
              <a:sym typeface="Arial"/>
            </a:endParaRPr>
          </a:p>
        </p:txBody>
      </p:sp>
      <p:sp>
        <p:nvSpPr>
          <p:cNvPr id="2334" name="Google Shape;2334;p52"/>
          <p:cNvSpPr/>
          <p:nvPr/>
        </p:nvSpPr>
        <p:spPr>
          <a:xfrm>
            <a:off x="5694968" y="3548654"/>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35" name="Google Shape;2335;p52"/>
          <p:cNvSpPr txBox="1"/>
          <p:nvPr/>
        </p:nvSpPr>
        <p:spPr>
          <a:xfrm>
            <a:off x="5961730" y="3426152"/>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36" name="Google Shape;2336;p52"/>
          <p:cNvSpPr txBox="1"/>
          <p:nvPr/>
        </p:nvSpPr>
        <p:spPr>
          <a:xfrm>
            <a:off x="6008486" y="3410777"/>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 (</a:t>
            </a:r>
            <a:endParaRPr b="1" i="0" sz="1800" u="none" cap="none" strike="noStrike">
              <a:solidFill>
                <a:srgbClr val="0000FF"/>
              </a:solidFill>
              <a:latin typeface="Book Antiqua"/>
              <a:ea typeface="Book Antiqua"/>
              <a:cs typeface="Book Antiqua"/>
              <a:sym typeface="Book Antiqua"/>
            </a:endParaRPr>
          </a:p>
        </p:txBody>
      </p:sp>
      <p:sp>
        <p:nvSpPr>
          <p:cNvPr id="2337" name="Google Shape;2337;p52"/>
          <p:cNvSpPr txBox="1"/>
          <p:nvPr/>
        </p:nvSpPr>
        <p:spPr>
          <a:xfrm>
            <a:off x="6125677" y="3442702"/>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1" i="0" sz="1600" u="none" cap="none" strike="noStrike">
              <a:solidFill>
                <a:srgbClr val="0000FF"/>
              </a:solidFill>
              <a:latin typeface="Book Antiqua"/>
              <a:ea typeface="Book Antiqua"/>
              <a:cs typeface="Book Antiqua"/>
              <a:sym typeface="Book Antiqua"/>
            </a:endParaRPr>
          </a:p>
        </p:txBody>
      </p:sp>
      <p:sp>
        <p:nvSpPr>
          <p:cNvPr id="2338" name="Google Shape;2338;p52"/>
          <p:cNvSpPr txBox="1"/>
          <p:nvPr/>
        </p:nvSpPr>
        <p:spPr>
          <a:xfrm>
            <a:off x="6545187" y="3418084"/>
            <a:ext cx="27621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39" name="Google Shape;2339;p52"/>
          <p:cNvSpPr txBox="1"/>
          <p:nvPr/>
        </p:nvSpPr>
        <p:spPr>
          <a:xfrm>
            <a:off x="6697584" y="3435048"/>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1" i="0" sz="1600" u="none" cap="none" strike="noStrike">
              <a:solidFill>
                <a:srgbClr val="0000FF"/>
              </a:solidFill>
              <a:latin typeface="Book Antiqua"/>
              <a:ea typeface="Book Antiqua"/>
              <a:cs typeface="Book Antiqua"/>
              <a:sym typeface="Book Antiqua"/>
            </a:endParaRPr>
          </a:p>
        </p:txBody>
      </p:sp>
      <p:sp>
        <p:nvSpPr>
          <p:cNvPr id="2340" name="Google Shape;2340;p52"/>
          <p:cNvSpPr txBox="1"/>
          <p:nvPr/>
        </p:nvSpPr>
        <p:spPr>
          <a:xfrm>
            <a:off x="7078584" y="340995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341" name="Google Shape;2341;p52"/>
          <p:cNvCxnSpPr/>
          <p:nvPr/>
        </p:nvCxnSpPr>
        <p:spPr>
          <a:xfrm flipH="1" rot="10800000">
            <a:off x="6058392" y="3740953"/>
            <a:ext cx="1477392" cy="1879"/>
          </a:xfrm>
          <a:prstGeom prst="straightConnector1">
            <a:avLst/>
          </a:prstGeom>
          <a:noFill/>
          <a:ln cap="flat" cmpd="sng" w="12700">
            <a:solidFill>
              <a:schemeClr val="dk1"/>
            </a:solidFill>
            <a:prstDash val="solid"/>
            <a:round/>
            <a:headEnd len="sm" w="sm" type="none"/>
            <a:tailEnd len="sm" w="sm" type="none"/>
          </a:ln>
        </p:spPr>
      </p:cxnSp>
      <p:sp>
        <p:nvSpPr>
          <p:cNvPr id="2342" name="Google Shape;2342;p52"/>
          <p:cNvSpPr/>
          <p:nvPr/>
        </p:nvSpPr>
        <p:spPr>
          <a:xfrm>
            <a:off x="6226907" y="3720385"/>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2343" name="Google Shape;2343;p52"/>
          <p:cNvSpPr txBox="1"/>
          <p:nvPr/>
        </p:nvSpPr>
        <p:spPr>
          <a:xfrm>
            <a:off x="6538214" y="3704471"/>
            <a:ext cx="27621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44" name="Google Shape;2344;p52"/>
          <p:cNvSpPr txBox="1"/>
          <p:nvPr/>
        </p:nvSpPr>
        <p:spPr>
          <a:xfrm>
            <a:off x="6693804" y="3698591"/>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345" name="Google Shape;2345;p52"/>
          <p:cNvSpPr/>
          <p:nvPr/>
        </p:nvSpPr>
        <p:spPr>
          <a:xfrm>
            <a:off x="6821406" y="3717213"/>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a:t>
            </a:r>
            <a:endParaRPr b="1" i="0" sz="1600" u="none" cap="none" strike="noStrike">
              <a:solidFill>
                <a:srgbClr val="0000FF"/>
              </a:solidFill>
              <a:latin typeface="Book Antiqua"/>
              <a:ea typeface="Book Antiqua"/>
              <a:cs typeface="Book Antiqua"/>
              <a:sym typeface="Book Antiqua"/>
            </a:endParaRPr>
          </a:p>
        </p:txBody>
      </p:sp>
      <p:sp>
        <p:nvSpPr>
          <p:cNvPr id="2346" name="Google Shape;2346;p52"/>
          <p:cNvSpPr txBox="1"/>
          <p:nvPr/>
        </p:nvSpPr>
        <p:spPr>
          <a:xfrm>
            <a:off x="7239000" y="3693022"/>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347" name="Google Shape;2347;p52"/>
          <p:cNvSpPr txBox="1"/>
          <p:nvPr/>
        </p:nvSpPr>
        <p:spPr>
          <a:xfrm>
            <a:off x="6735964" y="3713498"/>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2348" name="Google Shape;2348;p52"/>
          <p:cNvCxnSpPr/>
          <p:nvPr/>
        </p:nvCxnSpPr>
        <p:spPr>
          <a:xfrm flipH="1">
            <a:off x="6811880" y="3788410"/>
            <a:ext cx="89837" cy="199544"/>
          </a:xfrm>
          <a:prstGeom prst="straightConnector1">
            <a:avLst/>
          </a:prstGeom>
          <a:noFill/>
          <a:ln cap="flat" cmpd="sng" w="12700">
            <a:solidFill>
              <a:srgbClr val="FF3399"/>
            </a:solidFill>
            <a:prstDash val="solid"/>
            <a:round/>
            <a:headEnd len="sm" w="sm" type="none"/>
            <a:tailEnd len="sm" w="sm" type="none"/>
          </a:ln>
        </p:spPr>
      </p:cxnSp>
      <p:cxnSp>
        <p:nvCxnSpPr>
          <p:cNvPr id="2349" name="Google Shape;2349;p52"/>
          <p:cNvCxnSpPr/>
          <p:nvPr/>
        </p:nvCxnSpPr>
        <p:spPr>
          <a:xfrm flipH="1">
            <a:off x="6029717" y="3525855"/>
            <a:ext cx="89837" cy="199544"/>
          </a:xfrm>
          <a:prstGeom prst="straightConnector1">
            <a:avLst/>
          </a:prstGeom>
          <a:noFill/>
          <a:ln cap="flat" cmpd="sng" w="12700">
            <a:solidFill>
              <a:srgbClr val="FF3399"/>
            </a:solidFill>
            <a:prstDash val="solid"/>
            <a:round/>
            <a:headEnd len="sm" w="sm" type="none"/>
            <a:tailEnd len="sm" w="sm" type="none"/>
          </a:ln>
        </p:spPr>
      </p:cxnSp>
      <p:sp>
        <p:nvSpPr>
          <p:cNvPr id="2350" name="Google Shape;2350;p52"/>
          <p:cNvSpPr/>
          <p:nvPr/>
        </p:nvSpPr>
        <p:spPr>
          <a:xfrm>
            <a:off x="7574327" y="3527662"/>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51" name="Google Shape;2351;p52"/>
          <p:cNvSpPr txBox="1"/>
          <p:nvPr/>
        </p:nvSpPr>
        <p:spPr>
          <a:xfrm>
            <a:off x="7806441" y="3409950"/>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9</a:t>
            </a:r>
            <a:endParaRPr b="1" i="0" sz="1600" u="none" cap="none" strike="noStrike">
              <a:solidFill>
                <a:srgbClr val="0000FF"/>
              </a:solidFill>
              <a:latin typeface="Book Antiqua"/>
              <a:ea typeface="Book Antiqua"/>
              <a:cs typeface="Book Antiqua"/>
              <a:sym typeface="Book Antiqua"/>
            </a:endParaRPr>
          </a:p>
        </p:txBody>
      </p:sp>
      <p:cxnSp>
        <p:nvCxnSpPr>
          <p:cNvPr id="2352" name="Google Shape;2352;p52"/>
          <p:cNvCxnSpPr/>
          <p:nvPr/>
        </p:nvCxnSpPr>
        <p:spPr>
          <a:xfrm flipH="1" rot="10800000">
            <a:off x="7832596" y="3696782"/>
            <a:ext cx="296305" cy="4034"/>
          </a:xfrm>
          <a:prstGeom prst="straightConnector1">
            <a:avLst/>
          </a:prstGeom>
          <a:noFill/>
          <a:ln cap="flat" cmpd="sng" w="12700">
            <a:solidFill>
              <a:schemeClr val="dk1"/>
            </a:solidFill>
            <a:prstDash val="solid"/>
            <a:round/>
            <a:headEnd len="sm" w="sm" type="none"/>
            <a:tailEnd len="sm" w="sm" type="none"/>
          </a:ln>
        </p:spPr>
      </p:cxnSp>
      <p:sp>
        <p:nvSpPr>
          <p:cNvPr id="2353" name="Google Shape;2353;p52"/>
          <p:cNvSpPr txBox="1"/>
          <p:nvPr/>
        </p:nvSpPr>
        <p:spPr>
          <a:xfrm>
            <a:off x="7810145" y="365288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sp>
        <p:nvSpPr>
          <p:cNvPr id="2354" name="Google Shape;2354;p52"/>
          <p:cNvSpPr/>
          <p:nvPr/>
        </p:nvSpPr>
        <p:spPr>
          <a:xfrm>
            <a:off x="8127121" y="3518179"/>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55" name="Google Shape;2355;p52"/>
          <p:cNvSpPr txBox="1"/>
          <p:nvPr/>
        </p:nvSpPr>
        <p:spPr>
          <a:xfrm>
            <a:off x="8319143" y="3529678"/>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2.25</a:t>
            </a:r>
            <a:endParaRPr b="1" i="0" sz="1600" u="none" cap="none" strike="noStrike">
              <a:solidFill>
                <a:srgbClr val="0000FF"/>
              </a:solidFill>
              <a:latin typeface="Book Antiqua"/>
              <a:ea typeface="Book Antiqua"/>
              <a:cs typeface="Book Antiqua"/>
              <a:sym typeface="Book Antiqua"/>
            </a:endParaRPr>
          </a:p>
        </p:txBody>
      </p:sp>
      <p:grpSp>
        <p:nvGrpSpPr>
          <p:cNvPr id="2356" name="Google Shape;2356;p52"/>
          <p:cNvGrpSpPr/>
          <p:nvPr/>
        </p:nvGrpSpPr>
        <p:grpSpPr>
          <a:xfrm>
            <a:off x="4509395" y="4054270"/>
            <a:ext cx="3415405" cy="117680"/>
            <a:chOff x="5185577" y="4022445"/>
            <a:chExt cx="3415405" cy="870870"/>
          </a:xfrm>
        </p:grpSpPr>
        <p:sp>
          <p:nvSpPr>
            <p:cNvPr id="2357" name="Google Shape;2357;p52"/>
            <p:cNvSpPr txBox="1"/>
            <p:nvPr/>
          </p:nvSpPr>
          <p:spPr>
            <a:xfrm>
              <a:off x="5185577" y="4056869"/>
              <a:ext cx="1007007" cy="7982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Distance</a:t>
              </a:r>
              <a:endParaRPr b="1" i="0" sz="1600" u="none" cap="none" strike="noStrike">
                <a:solidFill>
                  <a:srgbClr val="0000FF"/>
                </a:solidFill>
                <a:latin typeface="Book Antiqua"/>
                <a:ea typeface="Book Antiqua"/>
                <a:cs typeface="Book Antiqua"/>
                <a:sym typeface="Book Antiqua"/>
              </a:endParaRPr>
            </a:p>
          </p:txBody>
        </p:sp>
        <p:sp>
          <p:nvSpPr>
            <p:cNvPr id="2358" name="Google Shape;2358;p52"/>
            <p:cNvSpPr txBox="1"/>
            <p:nvPr/>
          </p:nvSpPr>
          <p:spPr>
            <a:xfrm>
              <a:off x="6115168" y="4056869"/>
              <a:ext cx="378630" cy="7982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of</a:t>
              </a:r>
              <a:endParaRPr b="1" i="0" sz="1600" u="none" cap="none" strike="noStrike">
                <a:solidFill>
                  <a:srgbClr val="0000FF"/>
                </a:solidFill>
                <a:latin typeface="Book Antiqua"/>
                <a:ea typeface="Book Antiqua"/>
                <a:cs typeface="Book Antiqua"/>
                <a:sym typeface="Book Antiqua"/>
              </a:endParaRPr>
            </a:p>
          </p:txBody>
        </p:sp>
        <p:sp>
          <p:nvSpPr>
            <p:cNvPr id="2359" name="Google Shape;2359;p52"/>
            <p:cNvSpPr txBox="1"/>
            <p:nvPr/>
          </p:nvSpPr>
          <p:spPr>
            <a:xfrm>
              <a:off x="6359742" y="4048272"/>
              <a:ext cx="1268296" cy="7982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penetration</a:t>
              </a:r>
              <a:endParaRPr b="1" i="0" sz="1600" u="none" cap="none" strike="noStrike">
                <a:solidFill>
                  <a:srgbClr val="0000FF"/>
                </a:solidFill>
                <a:latin typeface="Book Antiqua"/>
                <a:ea typeface="Book Antiqua"/>
                <a:cs typeface="Book Antiqua"/>
                <a:sym typeface="Book Antiqua"/>
              </a:endParaRPr>
            </a:p>
          </p:txBody>
        </p:sp>
        <p:sp>
          <p:nvSpPr>
            <p:cNvPr id="2360" name="Google Shape;2360;p52"/>
            <p:cNvSpPr/>
            <p:nvPr/>
          </p:nvSpPr>
          <p:spPr>
            <a:xfrm>
              <a:off x="7598224" y="4022445"/>
              <a:ext cx="324128" cy="87087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61" name="Google Shape;2361;p52"/>
            <p:cNvSpPr txBox="1"/>
            <p:nvPr/>
          </p:nvSpPr>
          <p:spPr>
            <a:xfrm>
              <a:off x="7758851" y="4048272"/>
              <a:ext cx="543739" cy="7982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2.25</a:t>
              </a:r>
              <a:endParaRPr b="1" i="0" sz="1600" u="none" cap="none" strike="noStrike">
                <a:solidFill>
                  <a:srgbClr val="0000FF"/>
                </a:solidFill>
                <a:latin typeface="Book Antiqua"/>
                <a:ea typeface="Book Antiqua"/>
                <a:cs typeface="Book Antiqua"/>
                <a:sym typeface="Book Antiqua"/>
              </a:endParaRPr>
            </a:p>
          </p:txBody>
        </p:sp>
        <p:sp>
          <p:nvSpPr>
            <p:cNvPr id="2362" name="Google Shape;2362;p52"/>
            <p:cNvSpPr txBox="1"/>
            <p:nvPr/>
          </p:nvSpPr>
          <p:spPr>
            <a:xfrm>
              <a:off x="8233574" y="4043511"/>
              <a:ext cx="367408" cy="79829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grpSp>
      <p:sp>
        <p:nvSpPr>
          <p:cNvPr id="2363" name="Google Shape;2363;p52"/>
          <p:cNvSpPr txBox="1"/>
          <p:nvPr/>
        </p:nvSpPr>
        <p:spPr>
          <a:xfrm>
            <a:off x="1219200" y="4378776"/>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30000" i="0" lang="en-US" sz="1600" u="none" cap="none" strike="noStrike">
                <a:solidFill>
                  <a:srgbClr val="C00000"/>
                </a:solidFill>
                <a:latin typeface="Book Antiqua"/>
                <a:ea typeface="Book Antiqua"/>
                <a:cs typeface="Book Antiqua"/>
                <a:sym typeface="Book Antiqua"/>
              </a:rPr>
              <a:t>2</a:t>
            </a:r>
            <a:endParaRPr b="1" baseline="30000" i="0" sz="1600" u="none" cap="none" strike="noStrike">
              <a:solidFill>
                <a:srgbClr val="C00000"/>
              </a:solidFill>
              <a:latin typeface="Book Antiqua"/>
              <a:ea typeface="Book Antiqua"/>
              <a:cs typeface="Book Antiqua"/>
              <a:sym typeface="Book Antiqua"/>
            </a:endParaRPr>
          </a:p>
        </p:txBody>
      </p:sp>
      <p:sp>
        <p:nvSpPr>
          <p:cNvPr id="2364" name="Google Shape;2364;p52"/>
          <p:cNvSpPr/>
          <p:nvPr/>
        </p:nvSpPr>
        <p:spPr>
          <a:xfrm>
            <a:off x="1557719" y="4385705"/>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65" name="Google Shape;2365;p52"/>
          <p:cNvSpPr txBox="1"/>
          <p:nvPr/>
        </p:nvSpPr>
        <p:spPr>
          <a:xfrm>
            <a:off x="1758233" y="4378776"/>
            <a:ext cx="3770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30000" i="0" lang="en-US" sz="1600" u="none" cap="none" strike="noStrike">
                <a:solidFill>
                  <a:srgbClr val="C00000"/>
                </a:solidFill>
                <a:latin typeface="Book Antiqua"/>
                <a:ea typeface="Book Antiqua"/>
                <a:cs typeface="Book Antiqua"/>
                <a:sym typeface="Book Antiqua"/>
              </a:rPr>
              <a:t>2</a:t>
            </a:r>
            <a:endParaRPr b="1" baseline="30000" i="0" sz="1600" u="none" cap="none" strike="noStrike">
              <a:solidFill>
                <a:srgbClr val="C00000"/>
              </a:solidFill>
              <a:latin typeface="Book Antiqua"/>
              <a:ea typeface="Book Antiqua"/>
              <a:cs typeface="Book Antiqua"/>
              <a:sym typeface="Book Antiqua"/>
            </a:endParaRPr>
          </a:p>
        </p:txBody>
      </p:sp>
      <p:sp>
        <p:nvSpPr>
          <p:cNvPr id="2366" name="Google Shape;2366;p52"/>
          <p:cNvSpPr txBox="1"/>
          <p:nvPr/>
        </p:nvSpPr>
        <p:spPr>
          <a:xfrm>
            <a:off x="2089654" y="439507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367" name="Google Shape;2367;p52"/>
          <p:cNvSpPr txBox="1"/>
          <p:nvPr/>
        </p:nvSpPr>
        <p:spPr>
          <a:xfrm>
            <a:off x="2318189" y="4385704"/>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2as</a:t>
            </a:r>
            <a:endParaRPr b="1" i="0" sz="1600" u="none" cap="none" strike="noStrike">
              <a:solidFill>
                <a:srgbClr val="C00000"/>
              </a:solidFill>
              <a:latin typeface="Book Antiqua"/>
              <a:ea typeface="Book Antiqua"/>
              <a:cs typeface="Book Antiqua"/>
              <a:sym typeface="Book Antiqua"/>
            </a:endParaRPr>
          </a:p>
        </p:txBody>
      </p:sp>
      <p:sp>
        <p:nvSpPr>
          <p:cNvPr id="2368" name="Google Shape;2368;p52"/>
          <p:cNvSpPr/>
          <p:nvPr/>
        </p:nvSpPr>
        <p:spPr>
          <a:xfrm>
            <a:off x="1261890" y="4717018"/>
            <a:ext cx="3706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Book Antiqua"/>
                <a:ea typeface="Book Antiqua"/>
                <a:cs typeface="Book Antiqua"/>
                <a:sym typeface="Book Antiqua"/>
              </a:rPr>
              <a:t>F </a:t>
            </a:r>
            <a:endParaRPr b="1" i="0" sz="1800" u="none" cap="none" strike="noStrike">
              <a:solidFill>
                <a:srgbClr val="C00000"/>
              </a:solidFill>
              <a:latin typeface="Book Antiqua"/>
              <a:ea typeface="Book Antiqua"/>
              <a:cs typeface="Book Antiqua"/>
              <a:sym typeface="Book Antiqua"/>
            </a:endParaRPr>
          </a:p>
        </p:txBody>
      </p:sp>
      <p:sp>
        <p:nvSpPr>
          <p:cNvPr id="2369" name="Google Shape;2369;p52"/>
          <p:cNvSpPr/>
          <p:nvPr/>
        </p:nvSpPr>
        <p:spPr>
          <a:xfrm>
            <a:off x="1439983" y="4717017"/>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70" name="Google Shape;2370;p52"/>
          <p:cNvSpPr txBox="1"/>
          <p:nvPr/>
        </p:nvSpPr>
        <p:spPr>
          <a:xfrm>
            <a:off x="1615525" y="4721682"/>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endParaRPr b="1" i="0" sz="1600" u="none" cap="none" strike="noStrike">
              <a:solidFill>
                <a:srgbClr val="C00000"/>
              </a:solidFill>
              <a:latin typeface="Book Antiqua"/>
              <a:ea typeface="Book Antiqua"/>
              <a:cs typeface="Book Antiqua"/>
              <a:sym typeface="Book Antiqua"/>
            </a:endParaRPr>
          </a:p>
        </p:txBody>
      </p:sp>
      <p:sp>
        <p:nvSpPr>
          <p:cNvPr id="2371" name="Google Shape;2371;p52"/>
          <p:cNvSpPr/>
          <p:nvPr/>
        </p:nvSpPr>
        <p:spPr>
          <a:xfrm>
            <a:off x="1804628" y="4697562"/>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372" name="Google Shape;2372;p52"/>
          <p:cNvSpPr/>
          <p:nvPr/>
        </p:nvSpPr>
        <p:spPr>
          <a:xfrm>
            <a:off x="5547701" y="4234334"/>
            <a:ext cx="3706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F </a:t>
            </a:r>
            <a:endParaRPr b="1" i="0" sz="1800" u="none" cap="none" strike="noStrike">
              <a:solidFill>
                <a:srgbClr val="0000FF"/>
              </a:solidFill>
              <a:latin typeface="Book Antiqua"/>
              <a:ea typeface="Book Antiqua"/>
              <a:cs typeface="Book Antiqua"/>
              <a:sym typeface="Book Antiqua"/>
            </a:endParaRPr>
          </a:p>
        </p:txBody>
      </p:sp>
      <p:sp>
        <p:nvSpPr>
          <p:cNvPr id="2373" name="Google Shape;2373;p52"/>
          <p:cNvSpPr/>
          <p:nvPr/>
        </p:nvSpPr>
        <p:spPr>
          <a:xfrm>
            <a:off x="5725794" y="4234333"/>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74" name="Google Shape;2374;p52"/>
          <p:cNvSpPr txBox="1"/>
          <p:nvPr/>
        </p:nvSpPr>
        <p:spPr>
          <a:xfrm>
            <a:off x="5901336" y="4238998"/>
            <a:ext cx="377026"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sp>
        <p:nvSpPr>
          <p:cNvPr id="2375" name="Google Shape;2375;p52"/>
          <p:cNvSpPr/>
          <p:nvPr/>
        </p:nvSpPr>
        <p:spPr>
          <a:xfrm>
            <a:off x="6090439" y="4214878"/>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376" name="Google Shape;2376;p52"/>
          <p:cNvSpPr/>
          <p:nvPr/>
        </p:nvSpPr>
        <p:spPr>
          <a:xfrm>
            <a:off x="5545320" y="4508102"/>
            <a:ext cx="3706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F </a:t>
            </a:r>
            <a:endParaRPr b="1" i="0" sz="1800" u="none" cap="none" strike="noStrike">
              <a:solidFill>
                <a:srgbClr val="0000FF"/>
              </a:solidFill>
              <a:latin typeface="Book Antiqua"/>
              <a:ea typeface="Book Antiqua"/>
              <a:cs typeface="Book Antiqua"/>
              <a:sym typeface="Book Antiqua"/>
            </a:endParaRPr>
          </a:p>
        </p:txBody>
      </p:sp>
      <p:sp>
        <p:nvSpPr>
          <p:cNvPr id="2377" name="Google Shape;2377;p52"/>
          <p:cNvSpPr/>
          <p:nvPr/>
        </p:nvSpPr>
        <p:spPr>
          <a:xfrm>
            <a:off x="5731015" y="4502882"/>
            <a:ext cx="32252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78" name="Google Shape;2378;p52"/>
          <p:cNvSpPr txBox="1"/>
          <p:nvPr/>
        </p:nvSpPr>
        <p:spPr>
          <a:xfrm>
            <a:off x="5901337" y="4517712"/>
            <a:ext cx="5437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0.01</a:t>
            </a:r>
            <a:endParaRPr b="1" i="0" sz="1600" u="none" cap="none" strike="noStrike">
              <a:solidFill>
                <a:srgbClr val="0000FF"/>
              </a:solidFill>
              <a:latin typeface="Book Antiqua"/>
              <a:ea typeface="Book Antiqua"/>
              <a:cs typeface="Book Antiqua"/>
              <a:sym typeface="Book Antiqua"/>
            </a:endParaRPr>
          </a:p>
        </p:txBody>
      </p:sp>
      <p:sp>
        <p:nvSpPr>
          <p:cNvPr id="2379" name="Google Shape;2379;p52"/>
          <p:cNvSpPr txBox="1"/>
          <p:nvPr/>
        </p:nvSpPr>
        <p:spPr>
          <a:xfrm>
            <a:off x="6358539" y="4496445"/>
            <a:ext cx="276219"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FF"/>
                </a:solidFill>
                <a:latin typeface="Book Antiqua"/>
                <a:ea typeface="Book Antiqua"/>
                <a:cs typeface="Book Antiqua"/>
                <a:sym typeface="Book Antiqua"/>
              </a:rPr>
              <a:t>×</a:t>
            </a:r>
            <a:endParaRPr b="1" i="0" sz="1800" u="none" cap="none" strike="noStrike">
              <a:solidFill>
                <a:srgbClr val="0000FF"/>
              </a:solidFill>
              <a:latin typeface="Book Antiqua"/>
              <a:ea typeface="Book Antiqua"/>
              <a:cs typeface="Book Antiqua"/>
              <a:sym typeface="Book Antiqua"/>
            </a:endParaRPr>
          </a:p>
        </p:txBody>
      </p:sp>
      <p:sp>
        <p:nvSpPr>
          <p:cNvPr id="2380" name="Google Shape;2380;p52"/>
          <p:cNvSpPr txBox="1"/>
          <p:nvPr/>
        </p:nvSpPr>
        <p:spPr>
          <a:xfrm>
            <a:off x="6606705" y="4507462"/>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5000</a:t>
            </a:r>
            <a:endParaRPr b="1" i="0" sz="1600" u="none" cap="none" strike="noStrike">
              <a:solidFill>
                <a:srgbClr val="0000FF"/>
              </a:solidFill>
              <a:latin typeface="Book Antiqua"/>
              <a:ea typeface="Book Antiqua"/>
              <a:cs typeface="Book Antiqua"/>
              <a:sym typeface="Book Antiqua"/>
            </a:endParaRPr>
          </a:p>
        </p:txBody>
      </p:sp>
      <p:sp>
        <p:nvSpPr>
          <p:cNvPr id="2381" name="Google Shape;2381;p52"/>
          <p:cNvSpPr txBox="1"/>
          <p:nvPr/>
        </p:nvSpPr>
        <p:spPr>
          <a:xfrm>
            <a:off x="6518581" y="4507462"/>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382" name="Google Shape;2382;p52"/>
          <p:cNvSpPr/>
          <p:nvPr/>
        </p:nvSpPr>
        <p:spPr>
          <a:xfrm>
            <a:off x="7086600" y="4508604"/>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383" name="Google Shape;2383;p52"/>
          <p:cNvSpPr txBox="1"/>
          <p:nvPr/>
        </p:nvSpPr>
        <p:spPr>
          <a:xfrm>
            <a:off x="7294639" y="4515166"/>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384" name="Google Shape;2384;p52"/>
          <p:cNvSpPr/>
          <p:nvPr/>
        </p:nvSpPr>
        <p:spPr>
          <a:xfrm>
            <a:off x="7434239" y="4519196"/>
            <a:ext cx="61266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 N</a:t>
            </a:r>
            <a:endParaRPr b="1" i="0" sz="1600" u="none" cap="none" strike="noStrike">
              <a:solidFill>
                <a:srgbClr val="0000FF"/>
              </a:solidFill>
              <a:latin typeface="Book Antiqua"/>
              <a:ea typeface="Book Antiqua"/>
              <a:cs typeface="Book Antiqua"/>
              <a:sym typeface="Book Antiqua"/>
            </a:endParaRPr>
          </a:p>
        </p:txBody>
      </p:sp>
      <p:sp>
        <p:nvSpPr>
          <p:cNvPr id="2385" name="Google Shape;2385;p52"/>
          <p:cNvSpPr/>
          <p:nvPr/>
        </p:nvSpPr>
        <p:spPr>
          <a:xfrm>
            <a:off x="6534702" y="3789617"/>
            <a:ext cx="2328180" cy="646986"/>
          </a:xfrm>
          <a:prstGeom prst="wedgeRoundRectCallout">
            <a:avLst>
              <a:gd fmla="val 9924" name="adj1"/>
              <a:gd fmla="val 72595" name="adj2"/>
              <a:gd fmla="val 16667" name="adj3"/>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-ve Sign shows that it is Force of Friction</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500"/>
                                        <p:tgtEl>
                                          <p:spTgt spid="2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500"/>
                                        <p:tgtEl>
                                          <p:spTgt spid="2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500"/>
                                        <p:tgtEl>
                                          <p:spTgt spid="2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500"/>
                                        <p:tgtEl>
                                          <p:spTgt spid="2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500"/>
                                        <p:tgtEl>
                                          <p:spTgt spid="2233"/>
                                        </p:tgtEl>
                                      </p:cBhvr>
                                    </p:animEffect>
                                  </p:childTnLst>
                                </p:cTn>
                              </p:par>
                              <p:par>
                                <p:cTn fill="hold" nodeType="with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500"/>
                                        <p:tgtEl>
                                          <p:spTgt spid="2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2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34"/>
                                        </p:tgtEl>
                                        <p:attrNameLst>
                                          <p:attrName>style.visibility</p:attrName>
                                        </p:attrNameLst>
                                      </p:cBhvr>
                                      <p:to>
                                        <p:strVal val="visible"/>
                                      </p:to>
                                    </p:set>
                                    <p:animEffect filter="fade" transition="in">
                                      <p:cBhvr>
                                        <p:cTn dur="500"/>
                                        <p:tgtEl>
                                          <p:spTgt spid="2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5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6"/>
                                        </p:tgtEl>
                                        <p:attrNameLst>
                                          <p:attrName>style.visibility</p:attrName>
                                        </p:attrNameLst>
                                      </p:cBhvr>
                                      <p:to>
                                        <p:strVal val="visible"/>
                                      </p:to>
                                    </p:set>
                                    <p:animEffect filter="fade" transition="in">
                                      <p:cBhvr>
                                        <p:cTn dur="500"/>
                                        <p:tgtEl>
                                          <p:spTgt spid="2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500"/>
                                        <p:tgtEl>
                                          <p:spTgt spid="2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5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500"/>
                                        <p:tgtEl>
                                          <p:spTgt spid="2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5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5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5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500"/>
                                        <p:tgtEl>
                                          <p:spTgt spid="2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2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5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500"/>
                                        <p:tgtEl>
                                          <p:spTgt spid="2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500"/>
                                        <p:tgtEl>
                                          <p:spTgt spid="2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500"/>
                                        <p:tgtEl>
                                          <p:spTgt spid="2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500"/>
                                        <p:tgtEl>
                                          <p:spTgt spid="2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500"/>
                                        <p:tgtEl>
                                          <p:spTgt spid="2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500"/>
                                        <p:tgtEl>
                                          <p:spTgt spid="2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5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500"/>
                                        <p:tgtEl>
                                          <p:spTgt spid="2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500"/>
                                        <p:tgtEl>
                                          <p:spTgt spid="2252"/>
                                        </p:tgtEl>
                                      </p:cBhvr>
                                    </p:animEffect>
                                  </p:childTnLst>
                                </p:cTn>
                              </p:par>
                              <p:par>
                                <p:cTn fill="hold" nodeType="with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500"/>
                                        <p:tgtEl>
                                          <p:spTgt spid="2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28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5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5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500"/>
                                        <p:tgtEl>
                                          <p:spTgt spid="2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500"/>
                                        <p:tgtEl>
                                          <p:spTgt spid="2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500"/>
                                        <p:tgtEl>
                                          <p:spTgt spid="2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500"/>
                                        <p:tgtEl>
                                          <p:spTgt spid="2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500"/>
                                        <p:tgtEl>
                                          <p:spTgt spid="2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500"/>
                                        <p:tgtEl>
                                          <p:spTgt spid="2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500"/>
                                        <p:tgtEl>
                                          <p:spTgt spid="2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500"/>
                                        <p:tgtEl>
                                          <p:spTgt spid="2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500"/>
                                        <p:tgtEl>
                                          <p:spTgt spid="2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500"/>
                                        <p:tgtEl>
                                          <p:spTgt spid="2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500"/>
                                        <p:tgtEl>
                                          <p:spTgt spid="226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500"/>
                                        <p:tgtEl>
                                          <p:spTgt spid="2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500"/>
                                        <p:tgtEl>
                                          <p:spTgt spid="2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500"/>
                                        <p:tgtEl>
                                          <p:spTgt spid="2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500"/>
                                        <p:tgtEl>
                                          <p:spTgt spid="2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gtEl>
                                        <p:attrNameLst>
                                          <p:attrName>style.visibility</p:attrName>
                                        </p:attrNameLst>
                                      </p:cBhvr>
                                      <p:to>
                                        <p:strVal val="visible"/>
                                      </p:to>
                                    </p:set>
                                    <p:animEffect filter="fade" transition="in">
                                      <p:cBhvr>
                                        <p:cTn dur="500"/>
                                        <p:tgtEl>
                                          <p:spTgt spid="2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8"/>
                                        </p:tgtEl>
                                        <p:attrNameLst>
                                          <p:attrName>style.visibility</p:attrName>
                                        </p:attrNameLst>
                                      </p:cBhvr>
                                      <p:to>
                                        <p:strVal val="visible"/>
                                      </p:to>
                                    </p:set>
                                    <p:animEffect filter="fade" transition="in">
                                      <p:cBhvr>
                                        <p:cTn dur="500"/>
                                        <p:tgtEl>
                                          <p:spTgt spid="2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9"/>
                                        </p:tgtEl>
                                        <p:attrNameLst>
                                          <p:attrName>style.visibility</p:attrName>
                                        </p:attrNameLst>
                                      </p:cBhvr>
                                      <p:to>
                                        <p:strVal val="visible"/>
                                      </p:to>
                                    </p:set>
                                    <p:animEffect filter="fade" transition="in">
                                      <p:cBhvr>
                                        <p:cTn dur="500"/>
                                        <p:tgtEl>
                                          <p:spTgt spid="2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500"/>
                                        <p:tgtEl>
                                          <p:spTgt spid="23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71"/>
                                        </p:tgtEl>
                                        <p:attrNameLst>
                                          <p:attrName>style.visibility</p:attrName>
                                        </p:attrNameLst>
                                      </p:cBhvr>
                                      <p:to>
                                        <p:strVal val="visible"/>
                                      </p:to>
                                    </p:set>
                                    <p:animEffect filter="fade" transition="in">
                                      <p:cBhvr>
                                        <p:cTn dur="500"/>
                                        <p:tgtEl>
                                          <p:spTgt spid="2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500"/>
                                        <p:tgtEl>
                                          <p:spTgt spid="2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500"/>
                                        <p:tgtEl>
                                          <p:spTgt spid="2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2"/>
                                        </p:tgtEl>
                                        <p:attrNameLst>
                                          <p:attrName>style.visibility</p:attrName>
                                        </p:attrNameLst>
                                      </p:cBhvr>
                                      <p:to>
                                        <p:strVal val="visible"/>
                                      </p:to>
                                    </p:set>
                                    <p:animEffect filter="fade" transition="in">
                                      <p:cBhvr>
                                        <p:cTn dur="500"/>
                                        <p:tgtEl>
                                          <p:spTgt spid="2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gtEl>
                                        <p:attrNameLst>
                                          <p:attrName>style.visibility</p:attrName>
                                        </p:attrNameLst>
                                      </p:cBhvr>
                                      <p:to>
                                        <p:strVal val="visible"/>
                                      </p:to>
                                    </p:set>
                                    <p:animEffect filter="fade" transition="in">
                                      <p:cBhvr>
                                        <p:cTn dur="500"/>
                                        <p:tgtEl>
                                          <p:spTgt spid="2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4"/>
                                        </p:tgtEl>
                                        <p:attrNameLst>
                                          <p:attrName>style.visibility</p:attrName>
                                        </p:attrNameLst>
                                      </p:cBhvr>
                                      <p:to>
                                        <p:strVal val="visible"/>
                                      </p:to>
                                    </p:set>
                                    <p:animEffect filter="fade" transition="in">
                                      <p:cBhvr>
                                        <p:cTn dur="500"/>
                                        <p:tgtEl>
                                          <p:spTgt spid="2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5"/>
                                        </p:tgtEl>
                                        <p:attrNameLst>
                                          <p:attrName>style.visibility</p:attrName>
                                        </p:attrNameLst>
                                      </p:cBhvr>
                                      <p:to>
                                        <p:strVal val="visible"/>
                                      </p:to>
                                    </p:set>
                                    <p:animEffect filter="fade" transition="in">
                                      <p:cBhvr>
                                        <p:cTn dur="500"/>
                                        <p:tgtEl>
                                          <p:spTgt spid="2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6"/>
                                        </p:tgtEl>
                                        <p:attrNameLst>
                                          <p:attrName>style.visibility</p:attrName>
                                        </p:attrNameLst>
                                      </p:cBhvr>
                                      <p:to>
                                        <p:strVal val="visible"/>
                                      </p:to>
                                    </p:set>
                                    <p:animEffect filter="fade" transition="in">
                                      <p:cBhvr>
                                        <p:cTn dur="500"/>
                                        <p:tgtEl>
                                          <p:spTgt spid="22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87"/>
                                        </p:tgtEl>
                                        <p:attrNameLst>
                                          <p:attrName>style.visibility</p:attrName>
                                        </p:attrNameLst>
                                      </p:cBhvr>
                                      <p:to>
                                        <p:strVal val="visible"/>
                                      </p:to>
                                    </p:set>
                                    <p:animEffect filter="fade" transition="in">
                                      <p:cBhvr>
                                        <p:cTn dur="500"/>
                                        <p:tgtEl>
                                          <p:spTgt spid="2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8"/>
                                        </p:tgtEl>
                                        <p:attrNameLst>
                                          <p:attrName>style.visibility</p:attrName>
                                        </p:attrNameLst>
                                      </p:cBhvr>
                                      <p:to>
                                        <p:strVal val="visible"/>
                                      </p:to>
                                    </p:set>
                                    <p:animEffect filter="fade" transition="in">
                                      <p:cBhvr>
                                        <p:cTn dur="500"/>
                                        <p:tgtEl>
                                          <p:spTgt spid="2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1"/>
                                        </p:tgtEl>
                                        <p:attrNameLst>
                                          <p:attrName>style.visibility</p:attrName>
                                        </p:attrNameLst>
                                      </p:cBhvr>
                                      <p:to>
                                        <p:strVal val="visible"/>
                                      </p:to>
                                    </p:set>
                                    <p:animEffect filter="fade" transition="in">
                                      <p:cBhvr>
                                        <p:cTn dur="500"/>
                                        <p:tgtEl>
                                          <p:spTgt spid="2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9"/>
                                        </p:tgtEl>
                                        <p:attrNameLst>
                                          <p:attrName>style.visibility</p:attrName>
                                        </p:attrNameLst>
                                      </p:cBhvr>
                                      <p:to>
                                        <p:strVal val="visible"/>
                                      </p:to>
                                    </p:set>
                                    <p:animEffect filter="fade" transition="in">
                                      <p:cBhvr>
                                        <p:cTn dur="500"/>
                                        <p:tgtEl>
                                          <p:spTgt spid="2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0"/>
                                        </p:tgtEl>
                                        <p:attrNameLst>
                                          <p:attrName>style.visibility</p:attrName>
                                        </p:attrNameLst>
                                      </p:cBhvr>
                                      <p:to>
                                        <p:strVal val="visible"/>
                                      </p:to>
                                    </p:set>
                                    <p:animEffect filter="fade" transition="in">
                                      <p:cBhvr>
                                        <p:cTn dur="500"/>
                                        <p:tgtEl>
                                          <p:spTgt spid="2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1"/>
                                        </p:tgtEl>
                                        <p:attrNameLst>
                                          <p:attrName>style.visibility</p:attrName>
                                        </p:attrNameLst>
                                      </p:cBhvr>
                                      <p:to>
                                        <p:strVal val="visible"/>
                                      </p:to>
                                    </p:set>
                                    <p:animEffect filter="fade" transition="in">
                                      <p:cBhvr>
                                        <p:cTn dur="500"/>
                                        <p:tgtEl>
                                          <p:spTgt spid="2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2"/>
                                        </p:tgtEl>
                                        <p:attrNameLst>
                                          <p:attrName>style.visibility</p:attrName>
                                        </p:attrNameLst>
                                      </p:cBhvr>
                                      <p:to>
                                        <p:strVal val="visible"/>
                                      </p:to>
                                    </p:set>
                                    <p:animEffect filter="fade" transition="in">
                                      <p:cBhvr>
                                        <p:cTn dur="500"/>
                                        <p:tgtEl>
                                          <p:spTgt spid="2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2"/>
                                        </p:tgtEl>
                                        <p:attrNameLst>
                                          <p:attrName>style.visibility</p:attrName>
                                        </p:attrNameLst>
                                      </p:cBhvr>
                                      <p:to>
                                        <p:strVal val="visible"/>
                                      </p:to>
                                    </p:set>
                                    <p:animEffect filter="fade" transition="in">
                                      <p:cBhvr>
                                        <p:cTn dur="500"/>
                                        <p:tgtEl>
                                          <p:spTgt spid="2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gtEl>
                                        <p:attrNameLst>
                                          <p:attrName>style.visibility</p:attrName>
                                        </p:attrNameLst>
                                      </p:cBhvr>
                                      <p:to>
                                        <p:strVal val="visible"/>
                                      </p:to>
                                    </p:set>
                                    <p:animEffect filter="fade" transition="in">
                                      <p:cBhvr>
                                        <p:cTn dur="500"/>
                                        <p:tgtEl>
                                          <p:spTgt spid="2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500"/>
                                        <p:tgtEl>
                                          <p:spTgt spid="2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500"/>
                                        <p:tgtEl>
                                          <p:spTgt spid="2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500"/>
                                        <p:tgtEl>
                                          <p:spTgt spid="2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500"/>
                                        <p:tgtEl>
                                          <p:spTgt spid="2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8"/>
                                        </p:tgtEl>
                                        <p:attrNameLst>
                                          <p:attrName>style.visibility</p:attrName>
                                        </p:attrNameLst>
                                      </p:cBhvr>
                                      <p:to>
                                        <p:strVal val="visible"/>
                                      </p:to>
                                    </p:set>
                                    <p:animEffect filter="fade" transition="in">
                                      <p:cBhvr>
                                        <p:cTn dur="500"/>
                                        <p:tgtEl>
                                          <p:spTgt spid="2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500"/>
                                        <p:tgtEl>
                                          <p:spTgt spid="2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500"/>
                                        <p:tgtEl>
                                          <p:spTgt spid="2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gtEl>
                                        <p:attrNameLst>
                                          <p:attrName>style.visibility</p:attrName>
                                        </p:attrNameLst>
                                      </p:cBhvr>
                                      <p:to>
                                        <p:strVal val="visible"/>
                                      </p:to>
                                    </p:set>
                                    <p:animEffect filter="fade" transition="in">
                                      <p:cBhvr>
                                        <p:cTn dur="500"/>
                                        <p:tgtEl>
                                          <p:spTgt spid="2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500"/>
                                        <p:tgtEl>
                                          <p:spTgt spid="2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3"/>
                                        </p:tgtEl>
                                        <p:attrNameLst>
                                          <p:attrName>style.visibility</p:attrName>
                                        </p:attrNameLst>
                                      </p:cBhvr>
                                      <p:to>
                                        <p:strVal val="visible"/>
                                      </p:to>
                                    </p:set>
                                    <p:animEffect filter="fade" transition="in">
                                      <p:cBhvr>
                                        <p:cTn dur="500"/>
                                        <p:tgtEl>
                                          <p:spTgt spid="2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500"/>
                                        <p:tgtEl>
                                          <p:spTgt spid="230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05"/>
                                        </p:tgtEl>
                                        <p:attrNameLst>
                                          <p:attrName>style.visibility</p:attrName>
                                        </p:attrNameLst>
                                      </p:cBhvr>
                                      <p:to>
                                        <p:strVal val="visible"/>
                                      </p:to>
                                    </p:set>
                                    <p:animEffect filter="fade" transition="in">
                                      <p:cBhvr>
                                        <p:cTn dur="500"/>
                                        <p:tgtEl>
                                          <p:spTgt spid="2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6"/>
                                        </p:tgtEl>
                                        <p:attrNameLst>
                                          <p:attrName>style.visibility</p:attrName>
                                        </p:attrNameLst>
                                      </p:cBhvr>
                                      <p:to>
                                        <p:strVal val="visible"/>
                                      </p:to>
                                    </p:set>
                                    <p:animEffect filter="fade" transition="in">
                                      <p:cBhvr>
                                        <p:cTn dur="500"/>
                                        <p:tgtEl>
                                          <p:spTgt spid="2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7"/>
                                        </p:tgtEl>
                                        <p:attrNameLst>
                                          <p:attrName>style.visibility</p:attrName>
                                        </p:attrNameLst>
                                      </p:cBhvr>
                                      <p:to>
                                        <p:strVal val="visible"/>
                                      </p:to>
                                    </p:set>
                                    <p:animEffect filter="fade" transition="in">
                                      <p:cBhvr>
                                        <p:cTn dur="500"/>
                                        <p:tgtEl>
                                          <p:spTgt spid="2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8"/>
                                        </p:tgtEl>
                                        <p:attrNameLst>
                                          <p:attrName>style.visibility</p:attrName>
                                        </p:attrNameLst>
                                      </p:cBhvr>
                                      <p:to>
                                        <p:strVal val="visible"/>
                                      </p:to>
                                    </p:set>
                                    <p:animEffect filter="fade" transition="in">
                                      <p:cBhvr>
                                        <p:cTn dur="500"/>
                                        <p:tgtEl>
                                          <p:spTgt spid="2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9"/>
                                        </p:tgtEl>
                                        <p:attrNameLst>
                                          <p:attrName>style.visibility</p:attrName>
                                        </p:attrNameLst>
                                      </p:cBhvr>
                                      <p:to>
                                        <p:strVal val="visible"/>
                                      </p:to>
                                    </p:set>
                                    <p:animEffect filter="fade" transition="in">
                                      <p:cBhvr>
                                        <p:cTn dur="500"/>
                                        <p:tgtEl>
                                          <p:spTgt spid="23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0"/>
                                        </p:tgtEl>
                                        <p:attrNameLst>
                                          <p:attrName>style.visibility</p:attrName>
                                        </p:attrNameLst>
                                      </p:cBhvr>
                                      <p:to>
                                        <p:strVal val="visible"/>
                                      </p:to>
                                    </p:set>
                                    <p:animEffect filter="fade" transition="in">
                                      <p:cBhvr>
                                        <p:cTn dur="500"/>
                                        <p:tgtEl>
                                          <p:spTgt spid="2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4"/>
                                        </p:tgtEl>
                                        <p:attrNameLst>
                                          <p:attrName>style.visibility</p:attrName>
                                        </p:attrNameLst>
                                      </p:cBhvr>
                                      <p:to>
                                        <p:strVal val="visible"/>
                                      </p:to>
                                    </p:set>
                                    <p:animEffect filter="fade" transition="in">
                                      <p:cBhvr>
                                        <p:cTn dur="500"/>
                                        <p:tgtEl>
                                          <p:spTgt spid="2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5"/>
                                        </p:tgtEl>
                                        <p:attrNameLst>
                                          <p:attrName>style.visibility</p:attrName>
                                        </p:attrNameLst>
                                      </p:cBhvr>
                                      <p:to>
                                        <p:strVal val="visible"/>
                                      </p:to>
                                    </p:set>
                                    <p:animEffect filter="fade" transition="in">
                                      <p:cBhvr>
                                        <p:cTn dur="500"/>
                                        <p:tgtEl>
                                          <p:spTgt spid="231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500"/>
                                        <p:tgtEl>
                                          <p:spTgt spid="2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500"/>
                                        <p:tgtEl>
                                          <p:spTgt spid="231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13"/>
                                        </p:tgtEl>
                                        <p:attrNameLst>
                                          <p:attrName>style.visibility</p:attrName>
                                        </p:attrNameLst>
                                      </p:cBhvr>
                                      <p:to>
                                        <p:strVal val="visible"/>
                                      </p:to>
                                    </p:set>
                                    <p:animEffect filter="fade" transition="in">
                                      <p:cBhvr>
                                        <p:cTn dur="500"/>
                                        <p:tgtEl>
                                          <p:spTgt spid="2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13"/>
                                        </p:tgtEl>
                                      </p:cBhvr>
                                    </p:animEffect>
                                    <p:set>
                                      <p:cBhvr>
                                        <p:cTn dur="1" fill="hold">
                                          <p:stCondLst>
                                            <p:cond delay="500"/>
                                          </p:stCondLst>
                                        </p:cTn>
                                        <p:tgtEl>
                                          <p:spTgt spid="2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500"/>
                                        <p:tgtEl>
                                          <p:spTgt spid="2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gtEl>
                                        <p:attrNameLst>
                                          <p:attrName>style.visibility</p:attrName>
                                        </p:attrNameLst>
                                      </p:cBhvr>
                                      <p:to>
                                        <p:strVal val="visible"/>
                                      </p:to>
                                    </p:set>
                                    <p:animEffect filter="fade" transition="in">
                                      <p:cBhvr>
                                        <p:cTn dur="500"/>
                                        <p:tgtEl>
                                          <p:spTgt spid="2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500"/>
                                        <p:tgtEl>
                                          <p:spTgt spid="2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500"/>
                                        <p:tgtEl>
                                          <p:spTgt spid="2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500"/>
                                        <p:tgtEl>
                                          <p:spTgt spid="2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500"/>
                                        <p:tgtEl>
                                          <p:spTgt spid="2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500"/>
                                        <p:tgtEl>
                                          <p:spTgt spid="2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500"/>
                                        <p:tgtEl>
                                          <p:spTgt spid="2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6"/>
                                        </p:tgtEl>
                                        <p:attrNameLst>
                                          <p:attrName>style.visibility</p:attrName>
                                        </p:attrNameLst>
                                      </p:cBhvr>
                                      <p:to>
                                        <p:strVal val="visible"/>
                                      </p:to>
                                    </p:set>
                                    <p:animEffect filter="fade" transition="in">
                                      <p:cBhvr>
                                        <p:cTn dur="500"/>
                                        <p:tgtEl>
                                          <p:spTgt spid="2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500"/>
                                        <p:tgtEl>
                                          <p:spTgt spid="2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8"/>
                                        </p:tgtEl>
                                        <p:attrNameLst>
                                          <p:attrName>style.visibility</p:attrName>
                                        </p:attrNameLst>
                                      </p:cBhvr>
                                      <p:to>
                                        <p:strVal val="visible"/>
                                      </p:to>
                                    </p:set>
                                    <p:animEffect filter="fade" transition="in">
                                      <p:cBhvr>
                                        <p:cTn dur="500"/>
                                        <p:tgtEl>
                                          <p:spTgt spid="2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gtEl>
                                        <p:attrNameLst>
                                          <p:attrName>style.visibility</p:attrName>
                                        </p:attrNameLst>
                                      </p:cBhvr>
                                      <p:to>
                                        <p:strVal val="visible"/>
                                      </p:to>
                                    </p:set>
                                    <p:animEffect filter="fade" transition="in">
                                      <p:cBhvr>
                                        <p:cTn dur="500"/>
                                        <p:tgtEl>
                                          <p:spTgt spid="2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0"/>
                                        </p:tgtEl>
                                        <p:attrNameLst>
                                          <p:attrName>style.visibility</p:attrName>
                                        </p:attrNameLst>
                                      </p:cBhvr>
                                      <p:to>
                                        <p:strVal val="visible"/>
                                      </p:to>
                                    </p:set>
                                    <p:animEffect filter="fade" transition="in">
                                      <p:cBhvr>
                                        <p:cTn dur="500"/>
                                        <p:tgtEl>
                                          <p:spTgt spid="2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gtEl>
                                        <p:attrNameLst>
                                          <p:attrName>style.visibility</p:attrName>
                                        </p:attrNameLst>
                                      </p:cBhvr>
                                      <p:to>
                                        <p:strVal val="visible"/>
                                      </p:to>
                                    </p:set>
                                    <p:animEffect filter="fade" transition="in">
                                      <p:cBhvr>
                                        <p:cTn dur="500"/>
                                        <p:tgtEl>
                                          <p:spTgt spid="2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2"/>
                                        </p:tgtEl>
                                        <p:attrNameLst>
                                          <p:attrName>style.visibility</p:attrName>
                                        </p:attrNameLst>
                                      </p:cBhvr>
                                      <p:to>
                                        <p:strVal val="visible"/>
                                      </p:to>
                                    </p:set>
                                    <p:animEffect filter="fade" transition="in">
                                      <p:cBhvr>
                                        <p:cTn dur="500"/>
                                        <p:tgtEl>
                                          <p:spTgt spid="2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3"/>
                                        </p:tgtEl>
                                        <p:attrNameLst>
                                          <p:attrName>style.visibility</p:attrName>
                                        </p:attrNameLst>
                                      </p:cBhvr>
                                      <p:to>
                                        <p:strVal val="visible"/>
                                      </p:to>
                                    </p:set>
                                    <p:animEffect filter="fade" transition="in">
                                      <p:cBhvr>
                                        <p:cTn dur="500"/>
                                        <p:tgtEl>
                                          <p:spTgt spid="2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4"/>
                                        </p:tgtEl>
                                        <p:attrNameLst>
                                          <p:attrName>style.visibility</p:attrName>
                                        </p:attrNameLst>
                                      </p:cBhvr>
                                      <p:to>
                                        <p:strVal val="visible"/>
                                      </p:to>
                                    </p:set>
                                    <p:animEffect filter="fade" transition="in">
                                      <p:cBhvr>
                                        <p:cTn dur="500"/>
                                        <p:tgtEl>
                                          <p:spTgt spid="2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5"/>
                                        </p:tgtEl>
                                        <p:attrNameLst>
                                          <p:attrName>style.visibility</p:attrName>
                                        </p:attrNameLst>
                                      </p:cBhvr>
                                      <p:to>
                                        <p:strVal val="visible"/>
                                      </p:to>
                                    </p:set>
                                    <p:animEffect filter="fade" transition="in">
                                      <p:cBhvr>
                                        <p:cTn dur="500"/>
                                        <p:tgtEl>
                                          <p:spTgt spid="2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6"/>
                                        </p:tgtEl>
                                        <p:attrNameLst>
                                          <p:attrName>style.visibility</p:attrName>
                                        </p:attrNameLst>
                                      </p:cBhvr>
                                      <p:to>
                                        <p:strVal val="visible"/>
                                      </p:to>
                                    </p:set>
                                    <p:animEffect filter="fade" transition="in">
                                      <p:cBhvr>
                                        <p:cTn dur="500"/>
                                        <p:tgtEl>
                                          <p:spTgt spid="2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500"/>
                                        <p:tgtEl>
                                          <p:spTgt spid="2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500"/>
                                        <p:tgtEl>
                                          <p:spTgt spid="2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500"/>
                                        <p:tgtEl>
                                          <p:spTgt spid="2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500"/>
                                        <p:tgtEl>
                                          <p:spTgt spid="2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1"/>
                                        </p:tgtEl>
                                        <p:attrNameLst>
                                          <p:attrName>style.visibility</p:attrName>
                                        </p:attrNameLst>
                                      </p:cBhvr>
                                      <p:to>
                                        <p:strVal val="visible"/>
                                      </p:to>
                                    </p:set>
                                    <p:animEffect filter="fade" transition="in">
                                      <p:cBhvr>
                                        <p:cTn dur="500"/>
                                        <p:tgtEl>
                                          <p:spTgt spid="2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2"/>
                                        </p:tgtEl>
                                        <p:attrNameLst>
                                          <p:attrName>style.visibility</p:attrName>
                                        </p:attrNameLst>
                                      </p:cBhvr>
                                      <p:to>
                                        <p:strVal val="visible"/>
                                      </p:to>
                                    </p:set>
                                    <p:animEffect filter="fade" transition="in">
                                      <p:cBhvr>
                                        <p:cTn dur="500"/>
                                        <p:tgtEl>
                                          <p:spTgt spid="2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3"/>
                                        </p:tgtEl>
                                        <p:attrNameLst>
                                          <p:attrName>style.visibility</p:attrName>
                                        </p:attrNameLst>
                                      </p:cBhvr>
                                      <p:to>
                                        <p:strVal val="visible"/>
                                      </p:to>
                                    </p:set>
                                    <p:animEffect filter="fade" transition="in">
                                      <p:cBhvr>
                                        <p:cTn dur="500"/>
                                        <p:tgtEl>
                                          <p:spTgt spid="2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500"/>
                                        <p:tgtEl>
                                          <p:spTgt spid="2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500"/>
                                        <p:tgtEl>
                                          <p:spTgt spid="23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500"/>
                                        <p:tgtEl>
                                          <p:spTgt spid="2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500"/>
                                        <p:tgtEl>
                                          <p:spTgt spid="2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500"/>
                                        <p:tgtEl>
                                          <p:spTgt spid="2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gtEl>
                                        <p:attrNameLst>
                                          <p:attrName>style.visibility</p:attrName>
                                        </p:attrNameLst>
                                      </p:cBhvr>
                                      <p:to>
                                        <p:strVal val="visible"/>
                                      </p:to>
                                    </p:set>
                                    <p:animEffect filter="fade" transition="in">
                                      <p:cBhvr>
                                        <p:cTn dur="500"/>
                                        <p:tgtEl>
                                          <p:spTgt spid="2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500"/>
                                        <p:tgtEl>
                                          <p:spTgt spid="2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500"/>
                                        <p:tgtEl>
                                          <p:spTgt spid="23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500"/>
                                        <p:tgtEl>
                                          <p:spTgt spid="2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500"/>
                                        <p:tgtEl>
                                          <p:spTgt spid="2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500"/>
                                        <p:tgtEl>
                                          <p:spTgt spid="2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2"/>
                                        </p:tgtEl>
                                        <p:attrNameLst>
                                          <p:attrName>style.visibility</p:attrName>
                                        </p:attrNameLst>
                                      </p:cBhvr>
                                      <p:to>
                                        <p:strVal val="visible"/>
                                      </p:to>
                                    </p:set>
                                    <p:animEffect filter="fade" transition="in">
                                      <p:cBhvr>
                                        <p:cTn dur="500"/>
                                        <p:tgtEl>
                                          <p:spTgt spid="2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500"/>
                                        <p:tgtEl>
                                          <p:spTgt spid="2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500"/>
                                        <p:tgtEl>
                                          <p:spTgt spid="23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500"/>
                                        <p:tgtEl>
                                          <p:spTgt spid="2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500"/>
                                        <p:tgtEl>
                                          <p:spTgt spid="2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500"/>
                                        <p:tgtEl>
                                          <p:spTgt spid="2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500"/>
                                        <p:tgtEl>
                                          <p:spTgt spid="2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9"/>
                                        </p:tgtEl>
                                        <p:attrNameLst>
                                          <p:attrName>style.visibility</p:attrName>
                                        </p:attrNameLst>
                                      </p:cBhvr>
                                      <p:to>
                                        <p:strVal val="visible"/>
                                      </p:to>
                                    </p:set>
                                    <p:animEffect filter="fade" transition="in">
                                      <p:cBhvr>
                                        <p:cTn dur="500"/>
                                        <p:tgtEl>
                                          <p:spTgt spid="2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500"/>
                                        <p:tgtEl>
                                          <p:spTgt spid="2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0"/>
                                        </p:tgtEl>
                                        <p:attrNameLst>
                                          <p:attrName>style.visibility</p:attrName>
                                        </p:attrNameLst>
                                      </p:cBhvr>
                                      <p:to>
                                        <p:strVal val="visible"/>
                                      </p:to>
                                    </p:set>
                                    <p:animEffect filter="fade" transition="in">
                                      <p:cBhvr>
                                        <p:cTn dur="500"/>
                                        <p:tgtEl>
                                          <p:spTgt spid="2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500"/>
                                        <p:tgtEl>
                                          <p:spTgt spid="2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500"/>
                                        <p:tgtEl>
                                          <p:spTgt spid="2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4"/>
                                        </p:tgtEl>
                                        <p:attrNameLst>
                                          <p:attrName>style.visibility</p:attrName>
                                        </p:attrNameLst>
                                      </p:cBhvr>
                                      <p:to>
                                        <p:strVal val="visible"/>
                                      </p:to>
                                    </p:set>
                                    <p:animEffect filter="fade" transition="in">
                                      <p:cBhvr>
                                        <p:cTn dur="500"/>
                                        <p:tgtEl>
                                          <p:spTgt spid="2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gtEl>
                                        <p:attrNameLst>
                                          <p:attrName>style.visibility</p:attrName>
                                        </p:attrNameLst>
                                      </p:cBhvr>
                                      <p:to>
                                        <p:strVal val="visible"/>
                                      </p:to>
                                    </p:set>
                                    <p:animEffect filter="fade" transition="in">
                                      <p:cBhvr>
                                        <p:cTn dur="500"/>
                                        <p:tgtEl>
                                          <p:spTgt spid="2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385"/>
                                        </p:tgtEl>
                                      </p:cBhvr>
                                    </p:animEffect>
                                    <p:set>
                                      <p:cBhvr>
                                        <p:cTn dur="1" fill="hold">
                                          <p:stCondLst>
                                            <p:cond delay="500"/>
                                          </p:stCondLst>
                                        </p:cTn>
                                        <p:tgtEl>
                                          <p:spTgt spid="2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pic>
        <p:nvPicPr>
          <p:cNvPr descr="C:\Users\200569\Desktop\Sceicne.jpg" id="2390" name="Google Shape;2390;p53"/>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2391" name="Google Shape;2391;p53"/>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2392" name="Google Shape;2392;p53"/>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B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pic>
        <p:nvPicPr>
          <p:cNvPr descr="\\192.168.1.34\mt_school\2016_17\03_CBSE BOARD\TAT_2016-17\VIII_Std_TAT\Physics\Earthquake\Manish\Raw file\numerical bg.jpg" id="2397" name="Google Shape;2397;p54"/>
          <p:cNvPicPr preferRelativeResize="0"/>
          <p:nvPr/>
        </p:nvPicPr>
        <p:blipFill rotWithShape="1">
          <a:blip r:embed="rId3">
            <a:alphaModFix/>
          </a:blip>
          <a:srcRect b="0" l="0" r="0" t="0"/>
          <a:stretch/>
        </p:blipFill>
        <p:spPr>
          <a:xfrm>
            <a:off x="0" y="-1588"/>
            <a:ext cx="9144000" cy="5148263"/>
          </a:xfrm>
          <a:prstGeom prst="rect">
            <a:avLst/>
          </a:prstGeom>
          <a:noFill/>
          <a:ln>
            <a:noFill/>
          </a:ln>
        </p:spPr>
      </p:pic>
      <p:sp>
        <p:nvSpPr>
          <p:cNvPr id="2398" name="Google Shape;2398;p54"/>
          <p:cNvSpPr/>
          <p:nvPr/>
        </p:nvSpPr>
        <p:spPr>
          <a:xfrm>
            <a:off x="1994710" y="2254250"/>
            <a:ext cx="380585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FFF00"/>
                </a:solidFill>
                <a:latin typeface="Bookman Old Style"/>
                <a:ea typeface="Bookman Old Style"/>
                <a:cs typeface="Bookman Old Style"/>
                <a:sym typeface="Bookman Old Style"/>
              </a:rPr>
              <a:t>NUMERICAL</a:t>
            </a:r>
            <a:endParaRPr b="1" i="0" sz="4400" u="none" cap="none" strike="noStrike">
              <a:solidFill>
                <a:srgbClr val="FFFF00"/>
              </a:solidFill>
              <a:latin typeface="Bookman Old Style"/>
              <a:ea typeface="Bookman Old Style"/>
              <a:cs typeface="Bookman Old Style"/>
              <a:sym typeface="Bookman Old Style"/>
            </a:endParaRPr>
          </a:p>
        </p:txBody>
      </p:sp>
      <p:sp>
        <p:nvSpPr>
          <p:cNvPr id="2399" name="Google Shape;2399;p54"/>
          <p:cNvSpPr/>
          <p:nvPr/>
        </p:nvSpPr>
        <p:spPr>
          <a:xfrm>
            <a:off x="-14968" y="12700"/>
            <a:ext cx="9158968" cy="5102623"/>
          </a:xfrm>
          <a:prstGeom prst="rect">
            <a:avLst/>
          </a:prstGeom>
          <a:solidFill>
            <a:schemeClr val="lt1">
              <a:alpha val="8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400" name="Google Shape;2400;p54"/>
          <p:cNvPicPr preferRelativeResize="0"/>
          <p:nvPr/>
        </p:nvPicPr>
        <p:blipFill rotWithShape="1">
          <a:blip r:embed="rId4">
            <a:alphaModFix/>
          </a:blip>
          <a:srcRect b="0" l="0" r="0" t="0"/>
          <a:stretch/>
        </p:blipFill>
        <p:spPr>
          <a:xfrm>
            <a:off x="1600200" y="971550"/>
            <a:ext cx="711984" cy="1114373"/>
          </a:xfrm>
          <a:prstGeom prst="rect">
            <a:avLst/>
          </a:prstGeom>
          <a:noFill/>
          <a:ln>
            <a:noFill/>
          </a:ln>
        </p:spPr>
      </p:pic>
      <p:sp>
        <p:nvSpPr>
          <p:cNvPr id="2401" name="Google Shape;2401;p54"/>
          <p:cNvSpPr/>
          <p:nvPr/>
        </p:nvSpPr>
        <p:spPr>
          <a:xfrm>
            <a:off x="2667000" y="1301175"/>
            <a:ext cx="188468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althazar"/>
                <a:ea typeface="Balthazar"/>
                <a:cs typeface="Balthazar"/>
                <a:sym typeface="Balthazar"/>
              </a:rPr>
              <a:t>Type - B</a:t>
            </a:r>
            <a:endParaRPr b="1" i="0" sz="3200" u="none" cap="none" strike="noStrike">
              <a:solidFill>
                <a:srgbClr val="C00000"/>
              </a:solidFill>
              <a:latin typeface="Balthazar"/>
              <a:ea typeface="Balthazar"/>
              <a:cs typeface="Balthazar"/>
              <a:sym typeface="Balthazar"/>
            </a:endParaRPr>
          </a:p>
        </p:txBody>
      </p:sp>
      <p:sp>
        <p:nvSpPr>
          <p:cNvPr id="2402" name="Google Shape;2402;p54"/>
          <p:cNvSpPr/>
          <p:nvPr/>
        </p:nvSpPr>
        <p:spPr>
          <a:xfrm>
            <a:off x="2667000" y="1885950"/>
            <a:ext cx="22121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p = mv</a:t>
            </a:r>
            <a:endParaRPr b="1" i="0" sz="3200" u="none" cap="none" strike="noStrike">
              <a:solidFill>
                <a:srgbClr val="C00000"/>
              </a:solidFill>
              <a:latin typeface="Book Antiqua"/>
              <a:ea typeface="Book Antiqua"/>
              <a:cs typeface="Book Antiqua"/>
              <a:sym typeface="Book Antiqua"/>
            </a:endParaRPr>
          </a:p>
        </p:txBody>
      </p:sp>
      <p:sp>
        <p:nvSpPr>
          <p:cNvPr id="2403" name="Google Shape;2403;p54"/>
          <p:cNvSpPr/>
          <p:nvPr/>
        </p:nvSpPr>
        <p:spPr>
          <a:xfrm>
            <a:off x="2654300" y="2666674"/>
            <a:ext cx="2707211" cy="584775"/>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Δp = mv - mu</a:t>
            </a:r>
            <a:endParaRPr b="1" i="0" sz="3200" u="none" cap="none" strike="noStrike">
              <a:solidFill>
                <a:srgbClr val="C00000"/>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7"/>
                                        </p:tgtEl>
                                        <p:attrNameLst>
                                          <p:attrName>style.visibility</p:attrName>
                                        </p:attrNameLst>
                                      </p:cBhvr>
                                      <p:to>
                                        <p:strVal val="visible"/>
                                      </p:to>
                                    </p:set>
                                    <p:animEffect filter="fade" transition="in">
                                      <p:cBhvr>
                                        <p:cTn dur="500"/>
                                        <p:tgtEl>
                                          <p:spTgt spid="2397"/>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39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399"/>
                                        </p:tgtEl>
                                        <p:attrNameLst>
                                          <p:attrName>style.visibility</p:attrName>
                                        </p:attrNameLst>
                                      </p:cBhvr>
                                      <p:to>
                                        <p:strVal val="visible"/>
                                      </p:to>
                                    </p:set>
                                    <p:animEffect filter="fade" transition="in">
                                      <p:cBhvr>
                                        <p:cTn dur="1000"/>
                                        <p:tgtEl>
                                          <p:spTgt spid="2399"/>
                                        </p:tgtEl>
                                      </p:cBhvr>
                                    </p:animEffect>
                                  </p:childTnLst>
                                </p:cTn>
                              </p:par>
                            </p:childTnLst>
                          </p:cTn>
                        </p:par>
                        <p:par>
                          <p:cTn fill="hold">
                            <p:stCondLst>
                              <p:cond delay="1501"/>
                            </p:stCondLst>
                            <p:childTnLst>
                              <p:par>
                                <p:cTn fill="hold" nodeType="afterEffect" presetClass="entr" presetID="2" presetSubtype="8">
                                  <p:stCondLst>
                                    <p:cond delay="0"/>
                                  </p:stCondLst>
                                  <p:childTnLst>
                                    <p:set>
                                      <p:cBhvr>
                                        <p:cTn dur="1" fill="hold">
                                          <p:stCondLst>
                                            <p:cond delay="0"/>
                                          </p:stCondLst>
                                        </p:cTn>
                                        <p:tgtEl>
                                          <p:spTgt spid="2400"/>
                                        </p:tgtEl>
                                        <p:attrNameLst>
                                          <p:attrName>style.visibility</p:attrName>
                                        </p:attrNameLst>
                                      </p:cBhvr>
                                      <p:to>
                                        <p:strVal val="visible"/>
                                      </p:to>
                                    </p:set>
                                    <p:anim calcmode="lin" valueType="num">
                                      <p:cBhvr additive="base">
                                        <p:cTn dur="500"/>
                                        <p:tgtEl>
                                          <p:spTgt spid="240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500"/>
                                        <p:tgtEl>
                                          <p:spTgt spid="2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500"/>
                                        <p:tgtEl>
                                          <p:spTgt spid="2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500"/>
                                        <p:tgtEl>
                                          <p:spTgt spid="2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pic>
        <p:nvPicPr>
          <p:cNvPr id="2408" name="Google Shape;2408;p55"/>
          <p:cNvPicPr preferRelativeResize="0"/>
          <p:nvPr/>
        </p:nvPicPr>
        <p:blipFill rotWithShape="1">
          <a:blip r:embed="rId3">
            <a:alphaModFix/>
          </a:blip>
          <a:srcRect b="0" l="0" r="0" t="0"/>
          <a:stretch/>
        </p:blipFill>
        <p:spPr>
          <a:xfrm>
            <a:off x="0" y="-656"/>
            <a:ext cx="9144000" cy="5144812"/>
          </a:xfrm>
          <a:prstGeom prst="rect">
            <a:avLst/>
          </a:prstGeom>
          <a:noFill/>
          <a:ln>
            <a:noFill/>
          </a:ln>
        </p:spPr>
      </p:pic>
      <p:pic>
        <p:nvPicPr>
          <p:cNvPr descr="Image result for box clipart png" id="2409" name="Google Shape;2409;p55"/>
          <p:cNvPicPr preferRelativeResize="0"/>
          <p:nvPr/>
        </p:nvPicPr>
        <p:blipFill rotWithShape="1">
          <a:blip r:embed="rId4">
            <a:alphaModFix/>
          </a:blip>
          <a:srcRect b="0" l="0" r="0" t="0"/>
          <a:stretch/>
        </p:blipFill>
        <p:spPr>
          <a:xfrm>
            <a:off x="1860094" y="3105149"/>
            <a:ext cx="1992477" cy="1992477"/>
          </a:xfrm>
          <a:prstGeom prst="rect">
            <a:avLst/>
          </a:prstGeom>
          <a:noFill/>
          <a:ln>
            <a:noFill/>
          </a:ln>
        </p:spPr>
      </p:pic>
      <p:pic>
        <p:nvPicPr>
          <p:cNvPr descr="C:\Users\201084\Desktop\household-boy-pushing-shopping-cart-831-classroom-clipart-cCo4bA-clipart.jpg" id="2410" name="Google Shape;2410;p55"/>
          <p:cNvPicPr preferRelativeResize="0"/>
          <p:nvPr/>
        </p:nvPicPr>
        <p:blipFill rotWithShape="1">
          <a:blip r:embed="rId5">
            <a:alphaModFix/>
          </a:blip>
          <a:srcRect b="0" l="0" r="0" t="0"/>
          <a:stretch/>
        </p:blipFill>
        <p:spPr>
          <a:xfrm rot="-591654">
            <a:off x="603292" y="2512561"/>
            <a:ext cx="2799148" cy="2468340"/>
          </a:xfrm>
          <a:prstGeom prst="rect">
            <a:avLst/>
          </a:prstGeom>
          <a:noFill/>
          <a:ln>
            <a:noFill/>
          </a:ln>
        </p:spPr>
      </p:pic>
      <p:grpSp>
        <p:nvGrpSpPr>
          <p:cNvPr id="2411" name="Google Shape;2411;p55"/>
          <p:cNvGrpSpPr/>
          <p:nvPr/>
        </p:nvGrpSpPr>
        <p:grpSpPr>
          <a:xfrm>
            <a:off x="721262" y="184117"/>
            <a:ext cx="7406738" cy="1164809"/>
            <a:chOff x="743485" y="513707"/>
            <a:chExt cx="7406738" cy="1164809"/>
          </a:xfrm>
        </p:grpSpPr>
        <p:sp>
          <p:nvSpPr>
            <p:cNvPr id="2412" name="Google Shape;2412;p55"/>
            <p:cNvSpPr/>
            <p:nvPr/>
          </p:nvSpPr>
          <p:spPr>
            <a:xfrm>
              <a:off x="743485" y="674068"/>
              <a:ext cx="7406738" cy="93187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2413" name="Google Shape;2413;p55"/>
            <p:cNvSpPr txBox="1"/>
            <p:nvPr/>
          </p:nvSpPr>
          <p:spPr>
            <a:xfrm>
              <a:off x="1107615" y="513707"/>
              <a:ext cx="7042607"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 object of mass 100 kg is accelerated uniformly from a velocity of 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to 8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in 6s. Calculate the initial and final momentum of the object. Also find the magnitude of the force exerted on the object.</a:t>
              </a:r>
              <a:endParaRPr b="0" i="0" sz="1400" u="none" cap="none" strike="noStrike">
                <a:solidFill>
                  <a:srgbClr val="000000"/>
                </a:solidFill>
                <a:latin typeface="Arial"/>
                <a:ea typeface="Arial"/>
                <a:cs typeface="Arial"/>
                <a:sym typeface="Arial"/>
              </a:endParaRPr>
            </a:p>
          </p:txBody>
        </p:sp>
      </p:grpSp>
      <p:grpSp>
        <p:nvGrpSpPr>
          <p:cNvPr id="2414" name="Google Shape;2414;p55"/>
          <p:cNvGrpSpPr/>
          <p:nvPr/>
        </p:nvGrpSpPr>
        <p:grpSpPr>
          <a:xfrm>
            <a:off x="325120" y="465720"/>
            <a:ext cx="640080" cy="640080"/>
            <a:chOff x="4953000" y="3718491"/>
            <a:chExt cx="640080" cy="640080"/>
          </a:xfrm>
        </p:grpSpPr>
        <p:sp>
          <p:nvSpPr>
            <p:cNvPr id="2415" name="Google Shape;2415;p55"/>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6" name="Google Shape;2416;p55"/>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grpSp>
        <p:nvGrpSpPr>
          <p:cNvPr id="2417" name="Google Shape;2417;p55"/>
          <p:cNvGrpSpPr/>
          <p:nvPr/>
        </p:nvGrpSpPr>
        <p:grpSpPr>
          <a:xfrm>
            <a:off x="3724415" y="3911540"/>
            <a:ext cx="1764560" cy="358617"/>
            <a:chOff x="6403410" y="2213040"/>
            <a:chExt cx="1764560" cy="358617"/>
          </a:xfrm>
        </p:grpSpPr>
        <p:sp>
          <p:nvSpPr>
            <p:cNvPr id="2418" name="Google Shape;2418;p55"/>
            <p:cNvSpPr/>
            <p:nvPr/>
          </p:nvSpPr>
          <p:spPr>
            <a:xfrm>
              <a:off x="6403410" y="2213040"/>
              <a:ext cx="1764560" cy="358617"/>
            </a:xfrm>
            <a:prstGeom prst="wedgeRoundRectCallout">
              <a:avLst>
                <a:gd fmla="val -60771" name="adj1"/>
                <a:gd fmla="val 50482"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419" name="Google Shape;2419;p55"/>
            <p:cNvSpPr/>
            <p:nvPr/>
          </p:nvSpPr>
          <p:spPr>
            <a:xfrm>
              <a:off x="6441256" y="2213040"/>
              <a:ext cx="17187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Mass(m) =100kg</a:t>
              </a:r>
              <a:endParaRPr b="1" i="0" sz="1600" u="none" cap="none" strike="noStrike">
                <a:solidFill>
                  <a:srgbClr val="000000"/>
                </a:solidFill>
                <a:latin typeface="Calibri"/>
                <a:ea typeface="Calibri"/>
                <a:cs typeface="Calibri"/>
                <a:sym typeface="Calibri"/>
              </a:endParaRPr>
            </a:p>
          </p:txBody>
        </p:sp>
      </p:grpSp>
      <p:grpSp>
        <p:nvGrpSpPr>
          <p:cNvPr id="2420" name="Google Shape;2420;p55"/>
          <p:cNvGrpSpPr/>
          <p:nvPr/>
        </p:nvGrpSpPr>
        <p:grpSpPr>
          <a:xfrm>
            <a:off x="3810000" y="3388114"/>
            <a:ext cx="2667093" cy="358617"/>
            <a:chOff x="6403409" y="2213040"/>
            <a:chExt cx="2667093" cy="358617"/>
          </a:xfrm>
        </p:grpSpPr>
        <p:sp>
          <p:nvSpPr>
            <p:cNvPr id="2421" name="Google Shape;2421;p55"/>
            <p:cNvSpPr/>
            <p:nvPr/>
          </p:nvSpPr>
          <p:spPr>
            <a:xfrm>
              <a:off x="6403409" y="2213040"/>
              <a:ext cx="2667093" cy="358617"/>
            </a:xfrm>
            <a:prstGeom prst="wedgeRoundRectCallout">
              <a:avLst>
                <a:gd fmla="val -63603" name="adj1"/>
                <a:gd fmla="val 36316"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422" name="Google Shape;2422;p55"/>
            <p:cNvSpPr/>
            <p:nvPr/>
          </p:nvSpPr>
          <p:spPr>
            <a:xfrm>
              <a:off x="6441256" y="2222565"/>
              <a:ext cx="26292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Initial Velocity(u)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rgbClr val="000000"/>
                  </a:solidFill>
                  <a:latin typeface="Book Antiqua"/>
                  <a:ea typeface="Book Antiqua"/>
                  <a:cs typeface="Book Antiqua"/>
                  <a:sym typeface="Book Antiqua"/>
                </a:rPr>
                <a:t>5 ms</a:t>
              </a:r>
              <a:r>
                <a:rPr b="1" baseline="30000" i="0" lang="en-US" sz="1600" u="none" cap="none" strike="noStrike">
                  <a:solidFill>
                    <a:srgbClr val="000000"/>
                  </a:solidFill>
                  <a:latin typeface="Book Antiqua"/>
                  <a:ea typeface="Book Antiqua"/>
                  <a:cs typeface="Book Antiqua"/>
                  <a:sym typeface="Book Antiqua"/>
                </a:rPr>
                <a:t>-1</a:t>
              </a:r>
              <a:endParaRPr b="1" i="0" sz="1600" u="none" cap="none" strike="noStrike">
                <a:solidFill>
                  <a:srgbClr val="000000"/>
                </a:solidFill>
                <a:latin typeface="Calibri"/>
                <a:ea typeface="Calibri"/>
                <a:cs typeface="Calibri"/>
                <a:sym typeface="Calibri"/>
              </a:endParaRPr>
            </a:p>
          </p:txBody>
        </p:sp>
      </p:grpSp>
      <p:grpSp>
        <p:nvGrpSpPr>
          <p:cNvPr id="2423" name="Google Shape;2423;p55"/>
          <p:cNvGrpSpPr/>
          <p:nvPr/>
        </p:nvGrpSpPr>
        <p:grpSpPr>
          <a:xfrm>
            <a:off x="4193654" y="2925840"/>
            <a:ext cx="2054746" cy="358617"/>
            <a:chOff x="6403409" y="2213040"/>
            <a:chExt cx="2054746" cy="358617"/>
          </a:xfrm>
        </p:grpSpPr>
        <p:sp>
          <p:nvSpPr>
            <p:cNvPr id="2424" name="Google Shape;2424;p55"/>
            <p:cNvSpPr/>
            <p:nvPr/>
          </p:nvSpPr>
          <p:spPr>
            <a:xfrm>
              <a:off x="6403409" y="2213040"/>
              <a:ext cx="2054745" cy="358617"/>
            </a:xfrm>
            <a:prstGeom prst="wedgeRoundRectCallout">
              <a:avLst>
                <a:gd fmla="val 19838" name="adj1"/>
                <a:gd fmla="val 82354"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425" name="Google Shape;2425;p55"/>
            <p:cNvSpPr/>
            <p:nvPr/>
          </p:nvSpPr>
          <p:spPr>
            <a:xfrm>
              <a:off x="6441256" y="2222565"/>
              <a:ext cx="20168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Velocity(v)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rgbClr val="000000"/>
                  </a:solidFill>
                  <a:latin typeface="Book Antiqua"/>
                  <a:ea typeface="Book Antiqua"/>
                  <a:cs typeface="Book Antiqua"/>
                  <a:sym typeface="Book Antiqua"/>
                </a:rPr>
                <a:t>8 ms</a:t>
              </a:r>
              <a:r>
                <a:rPr b="1" baseline="30000" i="0" lang="en-US" sz="1600" u="none" cap="none" strike="noStrike">
                  <a:solidFill>
                    <a:srgbClr val="000000"/>
                  </a:solidFill>
                  <a:latin typeface="Book Antiqua"/>
                  <a:ea typeface="Book Antiqua"/>
                  <a:cs typeface="Book Antiqua"/>
                  <a:sym typeface="Book Antiqua"/>
                </a:rPr>
                <a:t>-1</a:t>
              </a:r>
              <a:endParaRPr b="1" i="0" sz="1600" u="none" cap="none" strike="noStrike">
                <a:solidFill>
                  <a:srgbClr val="000000"/>
                </a:solidFill>
                <a:latin typeface="Calibri"/>
                <a:ea typeface="Calibri"/>
                <a:cs typeface="Calibri"/>
                <a:sym typeface="Calibri"/>
              </a:endParaRPr>
            </a:p>
          </p:txBody>
        </p:sp>
      </p:grpSp>
      <p:grpSp>
        <p:nvGrpSpPr>
          <p:cNvPr id="2426" name="Google Shape;2426;p55"/>
          <p:cNvGrpSpPr/>
          <p:nvPr/>
        </p:nvGrpSpPr>
        <p:grpSpPr>
          <a:xfrm>
            <a:off x="1350495" y="3867150"/>
            <a:ext cx="1392705" cy="358617"/>
            <a:chOff x="6403409" y="2213040"/>
            <a:chExt cx="1392705" cy="358617"/>
          </a:xfrm>
        </p:grpSpPr>
        <p:sp>
          <p:nvSpPr>
            <p:cNvPr id="2427" name="Google Shape;2427;p55"/>
            <p:cNvSpPr/>
            <p:nvPr/>
          </p:nvSpPr>
          <p:spPr>
            <a:xfrm>
              <a:off x="6403409" y="2213040"/>
              <a:ext cx="1392705" cy="358617"/>
            </a:xfrm>
            <a:prstGeom prst="roundRect">
              <a:avLst>
                <a:gd fmla="val 16667" name="adj"/>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428" name="Google Shape;2428;p55"/>
            <p:cNvSpPr/>
            <p:nvPr/>
          </p:nvSpPr>
          <p:spPr>
            <a:xfrm>
              <a:off x="6441256" y="2222565"/>
              <a:ext cx="13548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Time(t)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rgbClr val="000000"/>
                  </a:solidFill>
                  <a:latin typeface="Book Antiqua"/>
                  <a:ea typeface="Book Antiqua"/>
                  <a:cs typeface="Book Antiqua"/>
                  <a:sym typeface="Book Antiqua"/>
                </a:rPr>
                <a:t>6s</a:t>
              </a:r>
              <a:endParaRPr b="1" i="0" sz="1600" u="none" cap="none" strike="noStrike">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14"/>
                                        </p:tgtEl>
                                        <p:attrNameLst>
                                          <p:attrName>style.visibility</p:attrName>
                                        </p:attrNameLst>
                                      </p:cBhvr>
                                      <p:to>
                                        <p:strVal val="visible"/>
                                      </p:to>
                                    </p:set>
                                    <p:anim calcmode="lin" valueType="num">
                                      <p:cBhvr additive="base">
                                        <p:cTn dur="500"/>
                                        <p:tgtEl>
                                          <p:spTgt spid="241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500"/>
                                        <p:tgtEl>
                                          <p:spTgt spid="2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500"/>
                                        <p:tgtEl>
                                          <p:spTgt spid="24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500"/>
                                        <p:tgtEl>
                                          <p:spTgt spid="2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17"/>
                                        </p:tgtEl>
                                      </p:cBhvr>
                                    </p:animEffect>
                                    <p:set>
                                      <p:cBhvr>
                                        <p:cTn dur="1" fill="hold">
                                          <p:stCondLst>
                                            <p:cond delay="500"/>
                                          </p:stCondLst>
                                        </p:cTn>
                                        <p:tgtEl>
                                          <p:spTgt spid="24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20"/>
                                        </p:tgtEl>
                                        <p:attrNameLst>
                                          <p:attrName>style.visibility</p:attrName>
                                        </p:attrNameLst>
                                      </p:cBhvr>
                                      <p:to>
                                        <p:strVal val="visible"/>
                                      </p:to>
                                    </p:set>
                                    <p:animEffect filter="fade" transition="in">
                                      <p:cBhvr>
                                        <p:cTn dur="500"/>
                                        <p:tgtEl>
                                          <p:spTgt spid="2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20"/>
                                        </p:tgtEl>
                                      </p:cBhvr>
                                    </p:animEffect>
                                    <p:set>
                                      <p:cBhvr>
                                        <p:cTn dur="1" fill="hold">
                                          <p:stCondLst>
                                            <p:cond delay="500"/>
                                          </p:stCondLst>
                                        </p:cTn>
                                        <p:tgtEl>
                                          <p:spTgt spid="24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500"/>
                                        <p:tgtEl>
                                          <p:spTgt spid="2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500"/>
                                        <p:tgtEl>
                                          <p:spTgt spid="2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23"/>
                                        </p:tgtEl>
                                      </p:cBhvr>
                                    </p:animEffect>
                                    <p:set>
                                      <p:cBhvr>
                                        <p:cTn dur="1" fill="hold">
                                          <p:stCondLst>
                                            <p:cond delay="500"/>
                                          </p:stCondLst>
                                        </p:cTn>
                                        <p:tgtEl>
                                          <p:spTgt spid="242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26"/>
                                        </p:tgtEl>
                                      </p:cBhvr>
                                    </p:animEffect>
                                    <p:set>
                                      <p:cBhvr>
                                        <p:cTn dur="1" fill="hold">
                                          <p:stCondLst>
                                            <p:cond delay="500"/>
                                          </p:stCondLst>
                                        </p:cTn>
                                        <p:tgtEl>
                                          <p:spTgt spid="24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56"/>
          <p:cNvSpPr/>
          <p:nvPr/>
        </p:nvSpPr>
        <p:spPr>
          <a:xfrm>
            <a:off x="99291" y="1477671"/>
            <a:ext cx="914400"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2435" name="Google Shape;2435;p56"/>
          <p:cNvSpPr txBox="1"/>
          <p:nvPr/>
        </p:nvSpPr>
        <p:spPr>
          <a:xfrm>
            <a:off x="1866900" y="1504950"/>
            <a:ext cx="113953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(m)</a:t>
            </a:r>
            <a:endParaRPr b="0" i="0" sz="1400" u="none" cap="none" strike="noStrike">
              <a:solidFill>
                <a:srgbClr val="000000"/>
              </a:solidFill>
              <a:latin typeface="Arial"/>
              <a:ea typeface="Arial"/>
              <a:cs typeface="Arial"/>
              <a:sym typeface="Arial"/>
            </a:endParaRPr>
          </a:p>
        </p:txBody>
      </p:sp>
      <p:sp>
        <p:nvSpPr>
          <p:cNvPr id="2436" name="Google Shape;2436;p56"/>
          <p:cNvSpPr txBox="1"/>
          <p:nvPr/>
        </p:nvSpPr>
        <p:spPr>
          <a:xfrm>
            <a:off x="990600" y="1826329"/>
            <a:ext cx="201583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(u)</a:t>
            </a:r>
            <a:endParaRPr b="0" i="0" sz="1400" u="none" cap="none" strike="noStrike">
              <a:solidFill>
                <a:srgbClr val="000000"/>
              </a:solidFill>
              <a:latin typeface="Arial"/>
              <a:ea typeface="Arial"/>
              <a:cs typeface="Arial"/>
              <a:sym typeface="Arial"/>
            </a:endParaRPr>
          </a:p>
        </p:txBody>
      </p:sp>
      <p:sp>
        <p:nvSpPr>
          <p:cNvPr id="2437" name="Google Shape;2437;p56"/>
          <p:cNvSpPr txBox="1"/>
          <p:nvPr/>
        </p:nvSpPr>
        <p:spPr>
          <a:xfrm>
            <a:off x="1177636" y="2136258"/>
            <a:ext cx="18288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(v)</a:t>
            </a:r>
            <a:endParaRPr b="0" i="0" sz="1400" u="none" cap="none" strike="noStrike">
              <a:solidFill>
                <a:srgbClr val="000000"/>
              </a:solidFill>
              <a:latin typeface="Arial"/>
              <a:ea typeface="Arial"/>
              <a:cs typeface="Arial"/>
              <a:sym typeface="Arial"/>
            </a:endParaRPr>
          </a:p>
        </p:txBody>
      </p:sp>
      <p:sp>
        <p:nvSpPr>
          <p:cNvPr id="2438" name="Google Shape;2438;p56"/>
          <p:cNvSpPr txBox="1"/>
          <p:nvPr/>
        </p:nvSpPr>
        <p:spPr>
          <a:xfrm>
            <a:off x="2966604" y="15049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39" name="Google Shape;2439;p56"/>
          <p:cNvSpPr txBox="1"/>
          <p:nvPr/>
        </p:nvSpPr>
        <p:spPr>
          <a:xfrm>
            <a:off x="3196936" y="1504950"/>
            <a:ext cx="10494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 kg</a:t>
            </a:r>
            <a:endParaRPr b="1" i="0" sz="1600" u="none" cap="none" strike="noStrike">
              <a:solidFill>
                <a:srgbClr val="0000FF"/>
              </a:solidFill>
              <a:latin typeface="Book Antiqua"/>
              <a:ea typeface="Book Antiqua"/>
              <a:cs typeface="Book Antiqua"/>
              <a:sym typeface="Book Antiqua"/>
            </a:endParaRPr>
          </a:p>
        </p:txBody>
      </p:sp>
      <p:sp>
        <p:nvSpPr>
          <p:cNvPr id="2440" name="Google Shape;2440;p56"/>
          <p:cNvSpPr txBox="1"/>
          <p:nvPr/>
        </p:nvSpPr>
        <p:spPr>
          <a:xfrm>
            <a:off x="2966604" y="18263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41" name="Google Shape;2441;p56"/>
          <p:cNvSpPr txBox="1"/>
          <p:nvPr/>
        </p:nvSpPr>
        <p:spPr>
          <a:xfrm>
            <a:off x="3196936" y="1826329"/>
            <a:ext cx="8382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442" name="Google Shape;2442;p56"/>
          <p:cNvSpPr txBox="1"/>
          <p:nvPr/>
        </p:nvSpPr>
        <p:spPr>
          <a:xfrm>
            <a:off x="2966604" y="213625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43" name="Google Shape;2443;p56"/>
          <p:cNvSpPr txBox="1"/>
          <p:nvPr/>
        </p:nvSpPr>
        <p:spPr>
          <a:xfrm>
            <a:off x="3196936" y="2136258"/>
            <a:ext cx="8382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444" name="Google Shape;2444;p56"/>
          <p:cNvSpPr txBox="1"/>
          <p:nvPr/>
        </p:nvSpPr>
        <p:spPr>
          <a:xfrm>
            <a:off x="1330036" y="2461760"/>
            <a:ext cx="16764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Time taken (t)</a:t>
            </a:r>
            <a:endParaRPr b="0" i="0" sz="1400" u="none" cap="none" strike="noStrike">
              <a:solidFill>
                <a:srgbClr val="000000"/>
              </a:solidFill>
              <a:latin typeface="Arial"/>
              <a:ea typeface="Arial"/>
              <a:cs typeface="Arial"/>
              <a:sym typeface="Arial"/>
            </a:endParaRPr>
          </a:p>
        </p:txBody>
      </p:sp>
      <p:sp>
        <p:nvSpPr>
          <p:cNvPr id="2445" name="Google Shape;2445;p56"/>
          <p:cNvSpPr txBox="1"/>
          <p:nvPr/>
        </p:nvSpPr>
        <p:spPr>
          <a:xfrm>
            <a:off x="2966604" y="246176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46" name="Google Shape;2446;p56"/>
          <p:cNvSpPr txBox="1"/>
          <p:nvPr/>
        </p:nvSpPr>
        <p:spPr>
          <a:xfrm>
            <a:off x="3196936" y="2461760"/>
            <a:ext cx="5334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 s</a:t>
            </a:r>
            <a:endParaRPr b="1" i="0" sz="1600" u="none" cap="none" strike="noStrike">
              <a:solidFill>
                <a:srgbClr val="0000FF"/>
              </a:solidFill>
              <a:latin typeface="Book Antiqua"/>
              <a:ea typeface="Book Antiqua"/>
              <a:cs typeface="Book Antiqua"/>
              <a:sym typeface="Book Antiqua"/>
            </a:endParaRPr>
          </a:p>
        </p:txBody>
      </p:sp>
      <p:sp>
        <p:nvSpPr>
          <p:cNvPr id="2447" name="Google Shape;2447;p56"/>
          <p:cNvSpPr/>
          <p:nvPr/>
        </p:nvSpPr>
        <p:spPr>
          <a:xfrm>
            <a:off x="111760" y="2810400"/>
            <a:ext cx="1143000"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2448" name="Google Shape;2448;p56"/>
          <p:cNvSpPr txBox="1"/>
          <p:nvPr/>
        </p:nvSpPr>
        <p:spPr>
          <a:xfrm>
            <a:off x="1100282" y="2810400"/>
            <a:ext cx="282979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Initial momentum  (p</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49" name="Google Shape;2449;p56"/>
          <p:cNvSpPr txBox="1"/>
          <p:nvPr/>
        </p:nvSpPr>
        <p:spPr>
          <a:xfrm>
            <a:off x="1100282" y="3120329"/>
            <a:ext cx="28124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 Final momentum   (p</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2450" name="Google Shape;2450;p56"/>
          <p:cNvSpPr txBox="1"/>
          <p:nvPr/>
        </p:nvSpPr>
        <p:spPr>
          <a:xfrm>
            <a:off x="1100282" y="3402539"/>
            <a:ext cx="24344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 Force exerted         (F)</a:t>
            </a:r>
            <a:endParaRPr b="0" i="0" sz="1400" u="none" cap="none" strike="noStrike">
              <a:solidFill>
                <a:srgbClr val="000000"/>
              </a:solidFill>
              <a:latin typeface="Arial"/>
              <a:ea typeface="Arial"/>
              <a:cs typeface="Arial"/>
              <a:sym typeface="Arial"/>
            </a:endParaRPr>
          </a:p>
        </p:txBody>
      </p:sp>
      <p:sp>
        <p:nvSpPr>
          <p:cNvPr id="2451" name="Google Shape;2451;p56"/>
          <p:cNvSpPr txBox="1"/>
          <p:nvPr/>
        </p:nvSpPr>
        <p:spPr>
          <a:xfrm>
            <a:off x="3644900" y="281040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52" name="Google Shape;2452;p56"/>
          <p:cNvSpPr txBox="1"/>
          <p:nvPr/>
        </p:nvSpPr>
        <p:spPr>
          <a:xfrm>
            <a:off x="3644900" y="31203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53" name="Google Shape;2453;p56"/>
          <p:cNvSpPr txBox="1"/>
          <p:nvPr/>
        </p:nvSpPr>
        <p:spPr>
          <a:xfrm>
            <a:off x="3644900" y="340253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54" name="Google Shape;2454;p56"/>
          <p:cNvSpPr txBox="1"/>
          <p:nvPr/>
        </p:nvSpPr>
        <p:spPr>
          <a:xfrm>
            <a:off x="3975100" y="281040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55" name="Google Shape;2455;p56"/>
          <p:cNvSpPr txBox="1"/>
          <p:nvPr/>
        </p:nvSpPr>
        <p:spPr>
          <a:xfrm>
            <a:off x="3975100" y="31203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56" name="Google Shape;2456;p56"/>
          <p:cNvSpPr txBox="1"/>
          <p:nvPr/>
        </p:nvSpPr>
        <p:spPr>
          <a:xfrm>
            <a:off x="3975100" y="340253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2457" name="Google Shape;2457;p56"/>
          <p:cNvCxnSpPr/>
          <p:nvPr/>
        </p:nvCxnSpPr>
        <p:spPr>
          <a:xfrm>
            <a:off x="4495800" y="1617318"/>
            <a:ext cx="0" cy="3380150"/>
          </a:xfrm>
          <a:prstGeom prst="straightConnector1">
            <a:avLst/>
          </a:prstGeom>
          <a:noFill/>
          <a:ln cap="flat" cmpd="sng" w="15875">
            <a:solidFill>
              <a:schemeClr val="dk1"/>
            </a:solidFill>
            <a:prstDash val="solid"/>
            <a:round/>
            <a:headEnd len="sm" w="sm" type="none"/>
            <a:tailEnd len="sm" w="sm" type="none"/>
          </a:ln>
        </p:spPr>
      </p:cxnSp>
      <p:sp>
        <p:nvSpPr>
          <p:cNvPr id="2458" name="Google Shape;2458;p56"/>
          <p:cNvSpPr/>
          <p:nvPr/>
        </p:nvSpPr>
        <p:spPr>
          <a:xfrm>
            <a:off x="73660" y="3828152"/>
            <a:ext cx="1293870"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a:t>
            </a:r>
            <a:endParaRPr b="1" i="0" sz="1600" u="none" cap="none" strike="noStrike">
              <a:solidFill>
                <a:srgbClr val="C00000"/>
              </a:solidFill>
              <a:latin typeface="Book Antiqua"/>
              <a:ea typeface="Book Antiqua"/>
              <a:cs typeface="Book Antiqua"/>
              <a:sym typeface="Book Antiqua"/>
            </a:endParaRPr>
          </a:p>
        </p:txBody>
      </p:sp>
      <p:sp>
        <p:nvSpPr>
          <p:cNvPr id="2459" name="Google Shape;2459;p56"/>
          <p:cNvSpPr txBox="1"/>
          <p:nvPr/>
        </p:nvSpPr>
        <p:spPr>
          <a:xfrm>
            <a:off x="1325075" y="3828152"/>
            <a:ext cx="70403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  p </a:t>
            </a:r>
            <a:endParaRPr b="1" i="0" sz="1600" u="none" cap="none" strike="noStrike">
              <a:solidFill>
                <a:srgbClr val="C00000"/>
              </a:solidFill>
              <a:latin typeface="Book Antiqua"/>
              <a:ea typeface="Book Antiqua"/>
              <a:cs typeface="Book Antiqua"/>
              <a:sym typeface="Book Antiqua"/>
            </a:endParaRPr>
          </a:p>
        </p:txBody>
      </p:sp>
      <p:sp>
        <p:nvSpPr>
          <p:cNvPr id="2460" name="Google Shape;2460;p56"/>
          <p:cNvSpPr txBox="1"/>
          <p:nvPr/>
        </p:nvSpPr>
        <p:spPr>
          <a:xfrm>
            <a:off x="2909216" y="3855591"/>
            <a:ext cx="66396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(b)  F</a:t>
            </a:r>
            <a:endParaRPr b="0" i="0" sz="1400" u="none" cap="none" strike="noStrike">
              <a:solidFill>
                <a:srgbClr val="000000"/>
              </a:solidFill>
              <a:latin typeface="Arial"/>
              <a:ea typeface="Arial"/>
              <a:cs typeface="Arial"/>
              <a:sym typeface="Arial"/>
            </a:endParaRPr>
          </a:p>
        </p:txBody>
      </p:sp>
      <p:sp>
        <p:nvSpPr>
          <p:cNvPr id="2461" name="Google Shape;2461;p56"/>
          <p:cNvSpPr txBox="1"/>
          <p:nvPr/>
        </p:nvSpPr>
        <p:spPr>
          <a:xfrm>
            <a:off x="1295400" y="4188910"/>
            <a:ext cx="6190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(c)  a</a:t>
            </a:r>
            <a:endParaRPr b="0" i="0" sz="1400" u="none" cap="none" strike="noStrike">
              <a:solidFill>
                <a:srgbClr val="000000"/>
              </a:solidFill>
              <a:latin typeface="Arial"/>
              <a:ea typeface="Arial"/>
              <a:cs typeface="Arial"/>
              <a:sym typeface="Arial"/>
            </a:endParaRPr>
          </a:p>
        </p:txBody>
      </p:sp>
      <p:sp>
        <p:nvSpPr>
          <p:cNvPr id="2462" name="Google Shape;2462;p56"/>
          <p:cNvSpPr txBox="1"/>
          <p:nvPr/>
        </p:nvSpPr>
        <p:spPr>
          <a:xfrm>
            <a:off x="1858475" y="3828152"/>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63" name="Google Shape;2463;p56"/>
          <p:cNvSpPr txBox="1"/>
          <p:nvPr/>
        </p:nvSpPr>
        <p:spPr>
          <a:xfrm>
            <a:off x="3429000" y="3855591"/>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64" name="Google Shape;2464;p56"/>
          <p:cNvSpPr txBox="1"/>
          <p:nvPr/>
        </p:nvSpPr>
        <p:spPr>
          <a:xfrm>
            <a:off x="1828800" y="4222633"/>
            <a:ext cx="3097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65" name="Google Shape;2465;p56"/>
          <p:cNvSpPr txBox="1"/>
          <p:nvPr/>
        </p:nvSpPr>
        <p:spPr>
          <a:xfrm>
            <a:off x="2024293" y="3828152"/>
            <a:ext cx="48122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mv</a:t>
            </a:r>
            <a:endParaRPr b="0" i="0" sz="1400" u="none" cap="none" strike="noStrike">
              <a:solidFill>
                <a:srgbClr val="000000"/>
              </a:solidFill>
              <a:latin typeface="Arial"/>
              <a:ea typeface="Arial"/>
              <a:cs typeface="Arial"/>
              <a:sym typeface="Arial"/>
            </a:endParaRPr>
          </a:p>
        </p:txBody>
      </p:sp>
      <p:sp>
        <p:nvSpPr>
          <p:cNvPr id="2466" name="Google Shape;2466;p56"/>
          <p:cNvSpPr txBox="1"/>
          <p:nvPr/>
        </p:nvSpPr>
        <p:spPr>
          <a:xfrm>
            <a:off x="3581400" y="3816350"/>
            <a:ext cx="4700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ma</a:t>
            </a:r>
            <a:endParaRPr b="0" i="0" sz="1400" u="none" cap="none" strike="noStrike">
              <a:solidFill>
                <a:srgbClr val="000000"/>
              </a:solidFill>
              <a:latin typeface="Arial"/>
              <a:ea typeface="Arial"/>
              <a:cs typeface="Arial"/>
              <a:sym typeface="Arial"/>
            </a:endParaRPr>
          </a:p>
        </p:txBody>
      </p:sp>
      <p:sp>
        <p:nvSpPr>
          <p:cNvPr id="2467" name="Google Shape;2467;p56"/>
          <p:cNvSpPr txBox="1"/>
          <p:nvPr/>
        </p:nvSpPr>
        <p:spPr>
          <a:xfrm>
            <a:off x="2076739" y="4095750"/>
            <a:ext cx="49244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v-u</a:t>
            </a:r>
            <a:endParaRPr b="0" i="0" sz="1400" u="none" cap="none" strike="noStrike">
              <a:solidFill>
                <a:srgbClr val="000000"/>
              </a:solidFill>
              <a:latin typeface="Arial"/>
              <a:ea typeface="Arial"/>
              <a:cs typeface="Arial"/>
              <a:sym typeface="Arial"/>
            </a:endParaRPr>
          </a:p>
        </p:txBody>
      </p:sp>
      <p:cxnSp>
        <p:nvCxnSpPr>
          <p:cNvPr id="2468" name="Google Shape;2468;p56"/>
          <p:cNvCxnSpPr/>
          <p:nvPr/>
        </p:nvCxnSpPr>
        <p:spPr>
          <a:xfrm>
            <a:off x="2062913" y="4395926"/>
            <a:ext cx="457200" cy="0"/>
          </a:xfrm>
          <a:prstGeom prst="straightConnector1">
            <a:avLst/>
          </a:prstGeom>
          <a:noFill/>
          <a:ln cap="flat" cmpd="sng" w="15875">
            <a:solidFill>
              <a:srgbClr val="C00000"/>
            </a:solidFill>
            <a:prstDash val="solid"/>
            <a:round/>
            <a:headEnd len="sm" w="sm" type="none"/>
            <a:tailEnd len="sm" w="sm" type="none"/>
          </a:ln>
        </p:spPr>
      </p:cxnSp>
      <p:sp>
        <p:nvSpPr>
          <p:cNvPr id="2469" name="Google Shape;2469;p56"/>
          <p:cNvSpPr txBox="1"/>
          <p:nvPr/>
        </p:nvSpPr>
        <p:spPr>
          <a:xfrm>
            <a:off x="2180793" y="4351517"/>
            <a:ext cx="25359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grpSp>
        <p:nvGrpSpPr>
          <p:cNvPr id="2470" name="Google Shape;2470;p56"/>
          <p:cNvGrpSpPr/>
          <p:nvPr/>
        </p:nvGrpSpPr>
        <p:grpSpPr>
          <a:xfrm>
            <a:off x="721262" y="184117"/>
            <a:ext cx="7660738" cy="1164809"/>
            <a:chOff x="743485" y="513707"/>
            <a:chExt cx="7660738" cy="1164809"/>
          </a:xfrm>
        </p:grpSpPr>
        <p:sp>
          <p:nvSpPr>
            <p:cNvPr id="2471" name="Google Shape;2471;p56"/>
            <p:cNvSpPr/>
            <p:nvPr/>
          </p:nvSpPr>
          <p:spPr>
            <a:xfrm>
              <a:off x="743485" y="674068"/>
              <a:ext cx="7660738" cy="93187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2472" name="Google Shape;2472;p56"/>
            <p:cNvSpPr txBox="1"/>
            <p:nvPr/>
          </p:nvSpPr>
          <p:spPr>
            <a:xfrm>
              <a:off x="1107616" y="513707"/>
              <a:ext cx="7220407"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 object of mass 100 kg is accelerated uniformly from a velocity of 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to 8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in 6s. Calculate the initial and final momentum of the object.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Also find the magnitude of the force exerted on the object.</a:t>
              </a:r>
              <a:endParaRPr b="0" i="0" sz="1400" u="none" cap="none" strike="noStrike">
                <a:solidFill>
                  <a:srgbClr val="000000"/>
                </a:solidFill>
                <a:latin typeface="Arial"/>
                <a:ea typeface="Arial"/>
                <a:cs typeface="Arial"/>
                <a:sym typeface="Arial"/>
              </a:endParaRPr>
            </a:p>
          </p:txBody>
        </p:sp>
      </p:grpSp>
      <p:grpSp>
        <p:nvGrpSpPr>
          <p:cNvPr id="2473" name="Google Shape;2473;p56"/>
          <p:cNvGrpSpPr/>
          <p:nvPr/>
        </p:nvGrpSpPr>
        <p:grpSpPr>
          <a:xfrm>
            <a:off x="325120" y="465720"/>
            <a:ext cx="640080" cy="640080"/>
            <a:chOff x="4953000" y="3718491"/>
            <a:chExt cx="640080" cy="640080"/>
          </a:xfrm>
        </p:grpSpPr>
        <p:sp>
          <p:nvSpPr>
            <p:cNvPr id="2474" name="Google Shape;2474;p5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5" name="Google Shape;2475;p56"/>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sp>
        <p:nvSpPr>
          <p:cNvPr id="2476" name="Google Shape;2476;p56"/>
          <p:cNvSpPr/>
          <p:nvPr/>
        </p:nvSpPr>
        <p:spPr>
          <a:xfrm>
            <a:off x="2837569" y="400585"/>
            <a:ext cx="697169"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7" name="Google Shape;2477;p56"/>
          <p:cNvSpPr/>
          <p:nvPr/>
        </p:nvSpPr>
        <p:spPr>
          <a:xfrm>
            <a:off x="7543800" y="393564"/>
            <a:ext cx="570136"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8" name="Google Shape;2478;p56"/>
          <p:cNvSpPr/>
          <p:nvPr/>
        </p:nvSpPr>
        <p:spPr>
          <a:xfrm>
            <a:off x="1367530" y="633908"/>
            <a:ext cx="599460" cy="24617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9" name="Google Shape;2479;p56"/>
          <p:cNvSpPr/>
          <p:nvPr/>
        </p:nvSpPr>
        <p:spPr>
          <a:xfrm>
            <a:off x="2158170" y="642202"/>
            <a:ext cx="39102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80" name="Google Shape;2480;p56"/>
          <p:cNvSpPr/>
          <p:nvPr/>
        </p:nvSpPr>
        <p:spPr>
          <a:xfrm>
            <a:off x="4572000" y="1330839"/>
            <a:ext cx="1143000"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2481" name="Google Shape;2481;p56"/>
          <p:cNvSpPr txBox="1"/>
          <p:nvPr/>
        </p:nvSpPr>
        <p:spPr>
          <a:xfrm>
            <a:off x="4749801" y="1669080"/>
            <a:ext cx="282979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Initial momentum  (p</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82" name="Google Shape;2482;p56"/>
          <p:cNvSpPr txBox="1"/>
          <p:nvPr/>
        </p:nvSpPr>
        <p:spPr>
          <a:xfrm>
            <a:off x="7503392" y="166908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83" name="Google Shape;2483;p56"/>
          <p:cNvSpPr txBox="1"/>
          <p:nvPr/>
        </p:nvSpPr>
        <p:spPr>
          <a:xfrm>
            <a:off x="7764318" y="1669080"/>
            <a:ext cx="5992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mu</a:t>
            </a:r>
            <a:endParaRPr b="1" i="0" sz="1600" u="none" cap="none" strike="noStrike">
              <a:solidFill>
                <a:srgbClr val="0000FF"/>
              </a:solidFill>
              <a:latin typeface="Book Antiqua"/>
              <a:ea typeface="Book Antiqua"/>
              <a:cs typeface="Book Antiqua"/>
              <a:sym typeface="Book Antiqua"/>
            </a:endParaRPr>
          </a:p>
        </p:txBody>
      </p:sp>
      <p:sp>
        <p:nvSpPr>
          <p:cNvPr id="2484" name="Google Shape;2484;p56"/>
          <p:cNvSpPr txBox="1"/>
          <p:nvPr/>
        </p:nvSpPr>
        <p:spPr>
          <a:xfrm>
            <a:off x="5953991" y="1962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85" name="Google Shape;2485;p56"/>
          <p:cNvSpPr txBox="1"/>
          <p:nvPr/>
        </p:nvSpPr>
        <p:spPr>
          <a:xfrm>
            <a:off x="6706467" y="1962150"/>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86" name="Google Shape;2486;p56"/>
          <p:cNvSpPr txBox="1"/>
          <p:nvPr/>
        </p:nvSpPr>
        <p:spPr>
          <a:xfrm>
            <a:off x="7020791" y="1962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87" name="Google Shape;2487;p56"/>
          <p:cNvSpPr txBox="1"/>
          <p:nvPr/>
        </p:nvSpPr>
        <p:spPr>
          <a:xfrm>
            <a:off x="7281718" y="1962150"/>
            <a:ext cx="5922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500</a:t>
            </a:r>
            <a:endParaRPr b="1" i="0" sz="1600" u="none" cap="none" strike="noStrike">
              <a:solidFill>
                <a:srgbClr val="0000FF"/>
              </a:solidFill>
              <a:latin typeface="Book Antiqua"/>
              <a:ea typeface="Book Antiqua"/>
              <a:cs typeface="Book Antiqua"/>
              <a:sym typeface="Book Antiqua"/>
            </a:endParaRPr>
          </a:p>
        </p:txBody>
      </p:sp>
      <p:sp>
        <p:nvSpPr>
          <p:cNvPr id="2488" name="Google Shape;2488;p56"/>
          <p:cNvSpPr txBox="1"/>
          <p:nvPr/>
        </p:nvSpPr>
        <p:spPr>
          <a:xfrm>
            <a:off x="7620000" y="1962150"/>
            <a:ext cx="1066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kg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489" name="Google Shape;2489;p56"/>
          <p:cNvSpPr txBox="1"/>
          <p:nvPr/>
        </p:nvSpPr>
        <p:spPr>
          <a:xfrm>
            <a:off x="4749800" y="2300672"/>
            <a:ext cx="28124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(b) Final momentum   (p</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2490" name="Google Shape;2490;p56"/>
          <p:cNvSpPr txBox="1"/>
          <p:nvPr/>
        </p:nvSpPr>
        <p:spPr>
          <a:xfrm>
            <a:off x="7496463" y="230067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91" name="Google Shape;2491;p56"/>
          <p:cNvSpPr txBox="1"/>
          <p:nvPr/>
        </p:nvSpPr>
        <p:spPr>
          <a:xfrm>
            <a:off x="7769768" y="2266950"/>
            <a:ext cx="5992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mv</a:t>
            </a:r>
            <a:endParaRPr b="1" i="0" sz="1600" u="none" cap="none" strike="noStrike">
              <a:solidFill>
                <a:srgbClr val="0000FF"/>
              </a:solidFill>
              <a:latin typeface="Book Antiqua"/>
              <a:ea typeface="Book Antiqua"/>
              <a:cs typeface="Book Antiqua"/>
              <a:sym typeface="Book Antiqua"/>
            </a:endParaRPr>
          </a:p>
        </p:txBody>
      </p:sp>
      <p:sp>
        <p:nvSpPr>
          <p:cNvPr id="2492" name="Google Shape;2492;p56"/>
          <p:cNvSpPr txBox="1"/>
          <p:nvPr/>
        </p:nvSpPr>
        <p:spPr>
          <a:xfrm>
            <a:off x="5943600" y="2724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93" name="Google Shape;2493;p56"/>
          <p:cNvSpPr txBox="1"/>
          <p:nvPr/>
        </p:nvSpPr>
        <p:spPr>
          <a:xfrm>
            <a:off x="6695568" y="2724150"/>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494" name="Google Shape;2494;p56"/>
          <p:cNvSpPr txBox="1"/>
          <p:nvPr/>
        </p:nvSpPr>
        <p:spPr>
          <a:xfrm>
            <a:off x="7010400" y="2724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495" name="Google Shape;2495;p56"/>
          <p:cNvSpPr txBox="1"/>
          <p:nvPr/>
        </p:nvSpPr>
        <p:spPr>
          <a:xfrm>
            <a:off x="7276777" y="2724150"/>
            <a:ext cx="5922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800</a:t>
            </a:r>
            <a:endParaRPr b="1" i="0" sz="1600" u="none" cap="none" strike="noStrike">
              <a:solidFill>
                <a:srgbClr val="0000FF"/>
              </a:solidFill>
              <a:latin typeface="Book Antiqua"/>
              <a:ea typeface="Book Antiqua"/>
              <a:cs typeface="Book Antiqua"/>
              <a:sym typeface="Book Antiqua"/>
            </a:endParaRPr>
          </a:p>
        </p:txBody>
      </p:sp>
      <p:sp>
        <p:nvSpPr>
          <p:cNvPr id="2496" name="Google Shape;2496;p56"/>
          <p:cNvSpPr txBox="1"/>
          <p:nvPr/>
        </p:nvSpPr>
        <p:spPr>
          <a:xfrm>
            <a:off x="7609609" y="2724150"/>
            <a:ext cx="1066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kg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497" name="Google Shape;2497;p56"/>
          <p:cNvSpPr txBox="1"/>
          <p:nvPr/>
        </p:nvSpPr>
        <p:spPr>
          <a:xfrm>
            <a:off x="6214918" y="1962150"/>
            <a:ext cx="5922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a:t>
            </a:r>
            <a:endParaRPr b="1" i="0" sz="1600" u="none" cap="none" strike="noStrike">
              <a:solidFill>
                <a:srgbClr val="0000FF"/>
              </a:solidFill>
              <a:latin typeface="Book Antiqua"/>
              <a:ea typeface="Book Antiqua"/>
              <a:cs typeface="Book Antiqua"/>
              <a:sym typeface="Book Antiqua"/>
            </a:endParaRPr>
          </a:p>
        </p:txBody>
      </p:sp>
      <p:sp>
        <p:nvSpPr>
          <p:cNvPr id="2498" name="Google Shape;2498;p56"/>
          <p:cNvSpPr txBox="1"/>
          <p:nvPr/>
        </p:nvSpPr>
        <p:spPr>
          <a:xfrm>
            <a:off x="6773249" y="1962150"/>
            <a:ext cx="394222" cy="3092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sp>
        <p:nvSpPr>
          <p:cNvPr id="2499" name="Google Shape;2499;p56"/>
          <p:cNvSpPr txBox="1"/>
          <p:nvPr/>
        </p:nvSpPr>
        <p:spPr>
          <a:xfrm>
            <a:off x="6209977" y="2724150"/>
            <a:ext cx="5922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a:t>
            </a:r>
            <a:endParaRPr b="1" i="0" sz="1600" u="none" cap="none" strike="noStrike">
              <a:solidFill>
                <a:srgbClr val="0000FF"/>
              </a:solidFill>
              <a:latin typeface="Book Antiqua"/>
              <a:ea typeface="Book Antiqua"/>
              <a:cs typeface="Book Antiqua"/>
              <a:sym typeface="Book Antiqua"/>
            </a:endParaRPr>
          </a:p>
        </p:txBody>
      </p:sp>
      <p:sp>
        <p:nvSpPr>
          <p:cNvPr id="2500" name="Google Shape;2500;p56"/>
          <p:cNvSpPr txBox="1"/>
          <p:nvPr/>
        </p:nvSpPr>
        <p:spPr>
          <a:xfrm>
            <a:off x="6801381" y="2724150"/>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a:t>
            </a:r>
            <a:endParaRPr b="1" i="0" sz="1600" u="none" cap="none" strike="noStrike">
              <a:solidFill>
                <a:srgbClr val="0000FF"/>
              </a:solidFill>
              <a:latin typeface="Book Antiqua"/>
              <a:ea typeface="Book Antiqua"/>
              <a:cs typeface="Book Antiqua"/>
              <a:sym typeface="Book Antiqua"/>
            </a:endParaRPr>
          </a:p>
        </p:txBody>
      </p:sp>
      <p:sp>
        <p:nvSpPr>
          <p:cNvPr id="2501" name="Google Shape;2501;p56"/>
          <p:cNvSpPr txBox="1"/>
          <p:nvPr/>
        </p:nvSpPr>
        <p:spPr>
          <a:xfrm>
            <a:off x="4520940" y="3154991"/>
            <a:ext cx="67540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  a</a:t>
            </a:r>
            <a:endParaRPr b="0" i="0" sz="1400" u="none" cap="none" strike="noStrike">
              <a:solidFill>
                <a:srgbClr val="000000"/>
              </a:solidFill>
              <a:latin typeface="Arial"/>
              <a:ea typeface="Arial"/>
              <a:cs typeface="Arial"/>
              <a:sym typeface="Arial"/>
            </a:endParaRPr>
          </a:p>
        </p:txBody>
      </p:sp>
      <p:sp>
        <p:nvSpPr>
          <p:cNvPr id="2502" name="Google Shape;2502;p56"/>
          <p:cNvSpPr txBox="1"/>
          <p:nvPr/>
        </p:nvSpPr>
        <p:spPr>
          <a:xfrm>
            <a:off x="5161713" y="3188714"/>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03" name="Google Shape;2503;p56"/>
          <p:cNvSpPr txBox="1"/>
          <p:nvPr/>
        </p:nvSpPr>
        <p:spPr>
          <a:xfrm>
            <a:off x="5555413" y="3061831"/>
            <a:ext cx="56976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v-u</a:t>
            </a:r>
            <a:endParaRPr b="0" i="0" sz="1400" u="none" cap="none" strike="noStrike">
              <a:solidFill>
                <a:srgbClr val="000000"/>
              </a:solidFill>
              <a:latin typeface="Arial"/>
              <a:ea typeface="Arial"/>
              <a:cs typeface="Arial"/>
              <a:sym typeface="Arial"/>
            </a:endParaRPr>
          </a:p>
        </p:txBody>
      </p:sp>
      <p:cxnSp>
        <p:nvCxnSpPr>
          <p:cNvPr id="2504" name="Google Shape;2504;p56"/>
          <p:cNvCxnSpPr/>
          <p:nvPr/>
        </p:nvCxnSpPr>
        <p:spPr>
          <a:xfrm>
            <a:off x="5618913" y="3362007"/>
            <a:ext cx="457200" cy="0"/>
          </a:xfrm>
          <a:prstGeom prst="straightConnector1">
            <a:avLst/>
          </a:prstGeom>
          <a:noFill/>
          <a:ln cap="flat" cmpd="sng" w="15875">
            <a:solidFill>
              <a:srgbClr val="0033CC"/>
            </a:solidFill>
            <a:prstDash val="solid"/>
            <a:round/>
            <a:headEnd len="sm" w="sm" type="none"/>
            <a:tailEnd len="sm" w="sm" type="none"/>
          </a:ln>
        </p:spPr>
      </p:cxnSp>
      <p:sp>
        <p:nvSpPr>
          <p:cNvPr id="2505" name="Google Shape;2505;p56"/>
          <p:cNvSpPr txBox="1"/>
          <p:nvPr/>
        </p:nvSpPr>
        <p:spPr>
          <a:xfrm>
            <a:off x="5685588" y="3317598"/>
            <a:ext cx="304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t>
            </a:r>
            <a:endParaRPr b="0" i="0" sz="1400" u="none" cap="none" strike="noStrike">
              <a:solidFill>
                <a:srgbClr val="000000"/>
              </a:solidFill>
              <a:latin typeface="Arial"/>
              <a:ea typeface="Arial"/>
              <a:cs typeface="Arial"/>
              <a:sym typeface="Arial"/>
            </a:endParaRPr>
          </a:p>
        </p:txBody>
      </p:sp>
      <p:sp>
        <p:nvSpPr>
          <p:cNvPr id="2506" name="Google Shape;2506;p56"/>
          <p:cNvSpPr txBox="1"/>
          <p:nvPr/>
        </p:nvSpPr>
        <p:spPr>
          <a:xfrm>
            <a:off x="4535372" y="37377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07" name="Google Shape;2507;p56"/>
          <p:cNvSpPr txBox="1"/>
          <p:nvPr/>
        </p:nvSpPr>
        <p:spPr>
          <a:xfrm>
            <a:off x="4858644" y="3737729"/>
            <a:ext cx="337704"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508" name="Google Shape;2508;p56"/>
          <p:cNvSpPr txBox="1"/>
          <p:nvPr/>
        </p:nvSpPr>
        <p:spPr>
          <a:xfrm>
            <a:off x="5161713" y="373664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09" name="Google Shape;2509;p56"/>
          <p:cNvSpPr txBox="1"/>
          <p:nvPr/>
        </p:nvSpPr>
        <p:spPr>
          <a:xfrm>
            <a:off x="5710123" y="3609766"/>
            <a:ext cx="199159"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2510" name="Google Shape;2510;p56"/>
          <p:cNvCxnSpPr/>
          <p:nvPr/>
        </p:nvCxnSpPr>
        <p:spPr>
          <a:xfrm>
            <a:off x="5618913" y="3909942"/>
            <a:ext cx="457200" cy="0"/>
          </a:xfrm>
          <a:prstGeom prst="straightConnector1">
            <a:avLst/>
          </a:prstGeom>
          <a:noFill/>
          <a:ln cap="flat" cmpd="sng" w="15875">
            <a:solidFill>
              <a:srgbClr val="0033CC"/>
            </a:solidFill>
            <a:prstDash val="solid"/>
            <a:round/>
            <a:headEnd len="sm" w="sm" type="none"/>
            <a:tailEnd len="sm" w="sm" type="none"/>
          </a:ln>
        </p:spPr>
      </p:cxnSp>
      <p:sp>
        <p:nvSpPr>
          <p:cNvPr id="2511" name="Google Shape;2511;p56"/>
          <p:cNvSpPr txBox="1"/>
          <p:nvPr/>
        </p:nvSpPr>
        <p:spPr>
          <a:xfrm>
            <a:off x="5516506" y="3631894"/>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a:t>
            </a:r>
            <a:endParaRPr b="1" i="0" sz="1600" u="none" cap="none" strike="noStrike">
              <a:solidFill>
                <a:srgbClr val="0000FF"/>
              </a:solidFill>
              <a:latin typeface="Book Antiqua"/>
              <a:ea typeface="Book Antiqua"/>
              <a:cs typeface="Book Antiqua"/>
              <a:sym typeface="Book Antiqua"/>
            </a:endParaRPr>
          </a:p>
        </p:txBody>
      </p:sp>
      <p:sp>
        <p:nvSpPr>
          <p:cNvPr id="2512" name="Google Shape;2512;p56"/>
          <p:cNvSpPr txBox="1"/>
          <p:nvPr/>
        </p:nvSpPr>
        <p:spPr>
          <a:xfrm>
            <a:off x="5786323" y="3637145"/>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sp>
        <p:nvSpPr>
          <p:cNvPr id="2513" name="Google Shape;2513;p56"/>
          <p:cNvSpPr txBox="1"/>
          <p:nvPr/>
        </p:nvSpPr>
        <p:spPr>
          <a:xfrm>
            <a:off x="4535372" y="4246181"/>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14" name="Google Shape;2514;p56"/>
          <p:cNvSpPr txBox="1"/>
          <p:nvPr/>
        </p:nvSpPr>
        <p:spPr>
          <a:xfrm>
            <a:off x="4858644" y="4246181"/>
            <a:ext cx="337704"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515" name="Google Shape;2515;p56"/>
          <p:cNvSpPr txBox="1"/>
          <p:nvPr/>
        </p:nvSpPr>
        <p:spPr>
          <a:xfrm>
            <a:off x="5161713" y="4246181"/>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516" name="Google Shape;2516;p56"/>
          <p:cNvCxnSpPr/>
          <p:nvPr/>
        </p:nvCxnSpPr>
        <p:spPr>
          <a:xfrm>
            <a:off x="5618913" y="4427821"/>
            <a:ext cx="457200" cy="0"/>
          </a:xfrm>
          <a:prstGeom prst="straightConnector1">
            <a:avLst/>
          </a:prstGeom>
          <a:noFill/>
          <a:ln cap="flat" cmpd="sng" w="15875">
            <a:solidFill>
              <a:srgbClr val="0033CC"/>
            </a:solidFill>
            <a:prstDash val="solid"/>
            <a:round/>
            <a:headEnd len="sm" w="sm" type="none"/>
            <a:tailEnd len="sm" w="sm" type="none"/>
          </a:ln>
        </p:spPr>
      </p:cxnSp>
      <p:sp>
        <p:nvSpPr>
          <p:cNvPr id="2517" name="Google Shape;2517;p56"/>
          <p:cNvSpPr txBox="1"/>
          <p:nvPr/>
        </p:nvSpPr>
        <p:spPr>
          <a:xfrm>
            <a:off x="5662728" y="4375799"/>
            <a:ext cx="304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a:t>
            </a:r>
            <a:endParaRPr b="1" i="0" sz="1600" u="none" cap="none" strike="noStrike">
              <a:solidFill>
                <a:srgbClr val="0000FF"/>
              </a:solidFill>
              <a:latin typeface="Book Antiqua"/>
              <a:ea typeface="Book Antiqua"/>
              <a:cs typeface="Book Antiqua"/>
              <a:sym typeface="Book Antiqua"/>
            </a:endParaRPr>
          </a:p>
        </p:txBody>
      </p:sp>
      <p:sp>
        <p:nvSpPr>
          <p:cNvPr id="2518" name="Google Shape;2518;p56"/>
          <p:cNvSpPr txBox="1"/>
          <p:nvPr/>
        </p:nvSpPr>
        <p:spPr>
          <a:xfrm>
            <a:off x="5652396" y="4155023"/>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a:t>
            </a:r>
            <a:endParaRPr b="0" i="0" sz="1400" u="none" cap="none" strike="noStrike">
              <a:solidFill>
                <a:srgbClr val="000000"/>
              </a:solidFill>
              <a:latin typeface="Arial"/>
              <a:ea typeface="Arial"/>
              <a:cs typeface="Arial"/>
              <a:sym typeface="Arial"/>
            </a:endParaRPr>
          </a:p>
        </p:txBody>
      </p:sp>
      <p:cxnSp>
        <p:nvCxnSpPr>
          <p:cNvPr id="2519" name="Google Shape;2519;p56"/>
          <p:cNvCxnSpPr/>
          <p:nvPr/>
        </p:nvCxnSpPr>
        <p:spPr>
          <a:xfrm flipH="1">
            <a:off x="5731712" y="4220804"/>
            <a:ext cx="228600" cy="154994"/>
          </a:xfrm>
          <a:prstGeom prst="straightConnector1">
            <a:avLst/>
          </a:prstGeom>
          <a:noFill/>
          <a:ln cap="flat" cmpd="sng" w="12700">
            <a:solidFill>
              <a:srgbClr val="C00000"/>
            </a:solidFill>
            <a:prstDash val="solid"/>
            <a:round/>
            <a:headEnd len="sm" w="sm" type="none"/>
            <a:tailEnd len="sm" w="sm" type="none"/>
          </a:ln>
        </p:spPr>
      </p:cxnSp>
      <p:sp>
        <p:nvSpPr>
          <p:cNvPr id="2520" name="Google Shape;2520;p56"/>
          <p:cNvSpPr txBox="1"/>
          <p:nvPr/>
        </p:nvSpPr>
        <p:spPr>
          <a:xfrm>
            <a:off x="5876493" y="3972114"/>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baseline="-25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cxnSp>
        <p:nvCxnSpPr>
          <p:cNvPr id="2521" name="Google Shape;2521;p56"/>
          <p:cNvCxnSpPr/>
          <p:nvPr/>
        </p:nvCxnSpPr>
        <p:spPr>
          <a:xfrm flipH="1">
            <a:off x="5708852" y="4482718"/>
            <a:ext cx="228600" cy="154994"/>
          </a:xfrm>
          <a:prstGeom prst="straightConnector1">
            <a:avLst/>
          </a:prstGeom>
          <a:noFill/>
          <a:ln cap="flat" cmpd="sng" w="12700">
            <a:solidFill>
              <a:srgbClr val="C00000"/>
            </a:solidFill>
            <a:prstDash val="solid"/>
            <a:round/>
            <a:headEnd len="sm" w="sm" type="none"/>
            <a:tailEnd len="sm" w="sm" type="none"/>
          </a:ln>
        </p:spPr>
      </p:cxnSp>
      <p:sp>
        <p:nvSpPr>
          <p:cNvPr id="2522" name="Google Shape;2522;p56"/>
          <p:cNvSpPr txBox="1"/>
          <p:nvPr/>
        </p:nvSpPr>
        <p:spPr>
          <a:xfrm>
            <a:off x="5812416" y="4406053"/>
            <a:ext cx="3307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523" name="Google Shape;2523;p56"/>
          <p:cNvSpPr txBox="1"/>
          <p:nvPr/>
        </p:nvSpPr>
        <p:spPr>
          <a:xfrm>
            <a:off x="4535372" y="466013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24" name="Google Shape;2524;p56"/>
          <p:cNvSpPr txBox="1"/>
          <p:nvPr/>
        </p:nvSpPr>
        <p:spPr>
          <a:xfrm>
            <a:off x="4858644" y="4660133"/>
            <a:ext cx="337704"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525" name="Google Shape;2525;p56"/>
          <p:cNvSpPr txBox="1"/>
          <p:nvPr/>
        </p:nvSpPr>
        <p:spPr>
          <a:xfrm>
            <a:off x="5161713" y="466013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26" name="Google Shape;2526;p56"/>
          <p:cNvSpPr txBox="1"/>
          <p:nvPr/>
        </p:nvSpPr>
        <p:spPr>
          <a:xfrm>
            <a:off x="5449772" y="4674409"/>
            <a:ext cx="5921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0.5</a:t>
            </a:r>
            <a:endParaRPr b="1" i="0" sz="1600" u="none" cap="none" strike="noStrike">
              <a:solidFill>
                <a:srgbClr val="0000FF"/>
              </a:solidFill>
              <a:latin typeface="Book Antiqua"/>
              <a:ea typeface="Book Antiqua"/>
              <a:cs typeface="Book Antiqua"/>
              <a:sym typeface="Book Antiqua"/>
            </a:endParaRPr>
          </a:p>
        </p:txBody>
      </p:sp>
      <p:sp>
        <p:nvSpPr>
          <p:cNvPr id="2527" name="Google Shape;2527;p56"/>
          <p:cNvSpPr txBox="1"/>
          <p:nvPr/>
        </p:nvSpPr>
        <p:spPr>
          <a:xfrm>
            <a:off x="5830772" y="4674409"/>
            <a:ext cx="685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r>
              <a:rPr b="1" baseline="30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528" name="Google Shape;2528;p56"/>
          <p:cNvSpPr txBox="1"/>
          <p:nvPr/>
        </p:nvSpPr>
        <p:spPr>
          <a:xfrm>
            <a:off x="5663132" y="3849913"/>
            <a:ext cx="3048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a:t>
            </a:r>
            <a:endParaRPr b="1" i="0" sz="1600" u="none" cap="none" strike="noStrike">
              <a:solidFill>
                <a:srgbClr val="0000FF"/>
              </a:solidFill>
              <a:latin typeface="Book Antiqua"/>
              <a:ea typeface="Book Antiqua"/>
              <a:cs typeface="Book Antiqua"/>
              <a:sym typeface="Book Antiqua"/>
            </a:endParaRPr>
          </a:p>
        </p:txBody>
      </p:sp>
      <p:cxnSp>
        <p:nvCxnSpPr>
          <p:cNvPr id="2529" name="Google Shape;2529;p56"/>
          <p:cNvCxnSpPr/>
          <p:nvPr/>
        </p:nvCxnSpPr>
        <p:spPr>
          <a:xfrm>
            <a:off x="6516572" y="3144233"/>
            <a:ext cx="0" cy="1909403"/>
          </a:xfrm>
          <a:prstGeom prst="straightConnector1">
            <a:avLst/>
          </a:prstGeom>
          <a:noFill/>
          <a:ln cap="flat" cmpd="sng" w="15875">
            <a:solidFill>
              <a:schemeClr val="dk1"/>
            </a:solidFill>
            <a:prstDash val="solid"/>
            <a:round/>
            <a:headEnd len="sm" w="sm" type="none"/>
            <a:tailEnd len="sm" w="sm" type="none"/>
          </a:ln>
        </p:spPr>
      </p:cxnSp>
      <p:sp>
        <p:nvSpPr>
          <p:cNvPr id="2530" name="Google Shape;2530;p56"/>
          <p:cNvSpPr txBox="1"/>
          <p:nvPr/>
        </p:nvSpPr>
        <p:spPr>
          <a:xfrm>
            <a:off x="6824835" y="3346718"/>
            <a:ext cx="60267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 </a:t>
            </a:r>
            <a:endParaRPr b="0" i="0" sz="1400" u="none" cap="none" strike="noStrike">
              <a:solidFill>
                <a:srgbClr val="000000"/>
              </a:solidFill>
              <a:latin typeface="Arial"/>
              <a:ea typeface="Arial"/>
              <a:cs typeface="Arial"/>
              <a:sym typeface="Arial"/>
            </a:endParaRPr>
          </a:p>
        </p:txBody>
      </p:sp>
      <p:sp>
        <p:nvSpPr>
          <p:cNvPr id="2531" name="Google Shape;2531;p56"/>
          <p:cNvSpPr txBox="1"/>
          <p:nvPr/>
        </p:nvSpPr>
        <p:spPr>
          <a:xfrm>
            <a:off x="7205835" y="334671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32" name="Google Shape;2532;p56"/>
          <p:cNvSpPr txBox="1"/>
          <p:nvPr/>
        </p:nvSpPr>
        <p:spPr>
          <a:xfrm>
            <a:off x="7457434" y="3346718"/>
            <a:ext cx="59920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a:t>
            </a:r>
            <a:endParaRPr b="1" i="0" sz="1600" u="none" cap="none" strike="noStrike">
              <a:solidFill>
                <a:srgbClr val="0000FF"/>
              </a:solidFill>
              <a:latin typeface="Book Antiqua"/>
              <a:ea typeface="Book Antiqua"/>
              <a:cs typeface="Book Antiqua"/>
              <a:sym typeface="Book Antiqua"/>
            </a:endParaRPr>
          </a:p>
        </p:txBody>
      </p:sp>
      <p:sp>
        <p:nvSpPr>
          <p:cNvPr id="2533" name="Google Shape;2533;p56"/>
          <p:cNvSpPr txBox="1"/>
          <p:nvPr/>
        </p:nvSpPr>
        <p:spPr>
          <a:xfrm>
            <a:off x="6592772" y="3710504"/>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34" name="Google Shape;2534;p56"/>
          <p:cNvSpPr txBox="1"/>
          <p:nvPr/>
        </p:nvSpPr>
        <p:spPr>
          <a:xfrm>
            <a:off x="6821372" y="3710504"/>
            <a:ext cx="60267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 </a:t>
            </a:r>
            <a:endParaRPr b="0" i="0" sz="1400" u="none" cap="none" strike="noStrike">
              <a:solidFill>
                <a:srgbClr val="000000"/>
              </a:solidFill>
              <a:latin typeface="Arial"/>
              <a:ea typeface="Arial"/>
              <a:cs typeface="Arial"/>
              <a:sym typeface="Arial"/>
            </a:endParaRPr>
          </a:p>
        </p:txBody>
      </p:sp>
      <p:sp>
        <p:nvSpPr>
          <p:cNvPr id="2535" name="Google Shape;2535;p56"/>
          <p:cNvSpPr txBox="1"/>
          <p:nvPr/>
        </p:nvSpPr>
        <p:spPr>
          <a:xfrm>
            <a:off x="7202372" y="3710504"/>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36" name="Google Shape;2536;p56"/>
          <p:cNvSpPr txBox="1"/>
          <p:nvPr/>
        </p:nvSpPr>
        <p:spPr>
          <a:xfrm>
            <a:off x="7457434" y="3710504"/>
            <a:ext cx="5922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a:t>
            </a:r>
            <a:endParaRPr b="1" i="0" sz="1600" u="none" cap="none" strike="noStrike">
              <a:solidFill>
                <a:srgbClr val="0000FF"/>
              </a:solidFill>
              <a:latin typeface="Book Antiqua"/>
              <a:ea typeface="Book Antiqua"/>
              <a:cs typeface="Book Antiqua"/>
              <a:sym typeface="Book Antiqua"/>
            </a:endParaRPr>
          </a:p>
        </p:txBody>
      </p:sp>
      <p:sp>
        <p:nvSpPr>
          <p:cNvPr id="2537" name="Google Shape;2537;p56"/>
          <p:cNvSpPr txBox="1"/>
          <p:nvPr/>
        </p:nvSpPr>
        <p:spPr>
          <a:xfrm>
            <a:off x="7965239" y="3710504"/>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538" name="Google Shape;2538;p56"/>
          <p:cNvSpPr txBox="1"/>
          <p:nvPr/>
        </p:nvSpPr>
        <p:spPr>
          <a:xfrm>
            <a:off x="8040573" y="3710504"/>
            <a:ext cx="63557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0.5</a:t>
            </a:r>
            <a:endParaRPr b="1" i="0" sz="1600" u="none" cap="none" strike="noStrike">
              <a:solidFill>
                <a:srgbClr val="0000FF"/>
              </a:solidFill>
              <a:latin typeface="Book Antiqua"/>
              <a:ea typeface="Book Antiqua"/>
              <a:cs typeface="Book Antiqua"/>
              <a:sym typeface="Book Antiqua"/>
            </a:endParaRPr>
          </a:p>
        </p:txBody>
      </p:sp>
      <p:sp>
        <p:nvSpPr>
          <p:cNvPr id="2539" name="Google Shape;2539;p56"/>
          <p:cNvSpPr txBox="1"/>
          <p:nvPr/>
        </p:nvSpPr>
        <p:spPr>
          <a:xfrm>
            <a:off x="6592772" y="40574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40" name="Google Shape;2540;p56"/>
          <p:cNvSpPr txBox="1"/>
          <p:nvPr/>
        </p:nvSpPr>
        <p:spPr>
          <a:xfrm>
            <a:off x="6821372" y="4057429"/>
            <a:ext cx="60267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 </a:t>
            </a:r>
            <a:endParaRPr b="0" i="0" sz="1400" u="none" cap="none" strike="noStrike">
              <a:solidFill>
                <a:srgbClr val="000000"/>
              </a:solidFill>
              <a:latin typeface="Arial"/>
              <a:ea typeface="Arial"/>
              <a:cs typeface="Arial"/>
              <a:sym typeface="Arial"/>
            </a:endParaRPr>
          </a:p>
        </p:txBody>
      </p:sp>
      <p:sp>
        <p:nvSpPr>
          <p:cNvPr id="2541" name="Google Shape;2541;p56"/>
          <p:cNvSpPr txBox="1"/>
          <p:nvPr/>
        </p:nvSpPr>
        <p:spPr>
          <a:xfrm>
            <a:off x="7202372" y="405742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42" name="Google Shape;2542;p56"/>
          <p:cNvSpPr txBox="1"/>
          <p:nvPr/>
        </p:nvSpPr>
        <p:spPr>
          <a:xfrm>
            <a:off x="7457434" y="4057429"/>
            <a:ext cx="5160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a:t>
            </a:r>
            <a:endParaRPr b="1" i="0" sz="1600" u="none" cap="none" strike="noStrike">
              <a:solidFill>
                <a:srgbClr val="0000FF"/>
              </a:solidFill>
              <a:latin typeface="Book Antiqua"/>
              <a:ea typeface="Book Antiqua"/>
              <a:cs typeface="Book Antiqua"/>
              <a:sym typeface="Book Antiqua"/>
            </a:endParaRPr>
          </a:p>
        </p:txBody>
      </p:sp>
      <p:sp>
        <p:nvSpPr>
          <p:cNvPr id="2543" name="Google Shape;2543;p56"/>
          <p:cNvSpPr txBox="1"/>
          <p:nvPr/>
        </p:nvSpPr>
        <p:spPr>
          <a:xfrm>
            <a:off x="7811972" y="4057429"/>
            <a:ext cx="303934"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N</a:t>
            </a:r>
            <a:endParaRPr b="0" i="0" sz="1400" u="none" cap="none" strike="noStrike">
              <a:solidFill>
                <a:srgbClr val="000000"/>
              </a:solidFill>
              <a:latin typeface="Arial"/>
              <a:ea typeface="Arial"/>
              <a:cs typeface="Arial"/>
              <a:sym typeface="Arial"/>
            </a:endParaRPr>
          </a:p>
        </p:txBody>
      </p:sp>
      <p:sp>
        <p:nvSpPr>
          <p:cNvPr id="2544" name="Google Shape;2544;p56"/>
          <p:cNvSpPr txBox="1"/>
          <p:nvPr/>
        </p:nvSpPr>
        <p:spPr>
          <a:xfrm>
            <a:off x="6592772" y="4432028"/>
            <a:ext cx="23622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is 50 N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5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5"/>
                                        </p:tgtEl>
                                        <p:attrNameLst>
                                          <p:attrName>style.visibility</p:attrName>
                                        </p:attrNameLst>
                                      </p:cBhvr>
                                      <p:to>
                                        <p:strVal val="visible"/>
                                      </p:to>
                                    </p:set>
                                    <p:animEffect filter="fade" transition="in">
                                      <p:cBhvr>
                                        <p:cTn dur="500"/>
                                        <p:tgtEl>
                                          <p:spTgt spid="2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8"/>
                                        </p:tgtEl>
                                        <p:attrNameLst>
                                          <p:attrName>style.visibility</p:attrName>
                                        </p:attrNameLst>
                                      </p:cBhvr>
                                      <p:to>
                                        <p:strVal val="visible"/>
                                      </p:to>
                                    </p:set>
                                    <p:animEffect filter="fade" transition="in">
                                      <p:cBhvr>
                                        <p:cTn dur="500"/>
                                        <p:tgtEl>
                                          <p:spTgt spid="2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500"/>
                                        <p:tgtEl>
                                          <p:spTgt spid="2439"/>
                                        </p:tgtEl>
                                      </p:cBhvr>
                                    </p:animEffect>
                                  </p:childTnLst>
                                </p:cTn>
                              </p:par>
                              <p:par>
                                <p:cTn fill="hold" nodeType="with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500"/>
                                        <p:tgtEl>
                                          <p:spTgt spid="2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36"/>
                                        </p:tgtEl>
                                        <p:attrNameLst>
                                          <p:attrName>style.visibility</p:attrName>
                                        </p:attrNameLst>
                                      </p:cBhvr>
                                      <p:to>
                                        <p:strVal val="visible"/>
                                      </p:to>
                                    </p:set>
                                    <p:animEffect filter="fade" transition="in">
                                      <p:cBhvr>
                                        <p:cTn dur="500"/>
                                        <p:tgtEl>
                                          <p:spTgt spid="2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500"/>
                                        <p:tgtEl>
                                          <p:spTgt spid="2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1"/>
                                        </p:tgtEl>
                                        <p:attrNameLst>
                                          <p:attrName>style.visibility</p:attrName>
                                        </p:attrNameLst>
                                      </p:cBhvr>
                                      <p:to>
                                        <p:strVal val="visible"/>
                                      </p:to>
                                    </p:set>
                                    <p:animEffect filter="fade" transition="in">
                                      <p:cBhvr>
                                        <p:cTn dur="500"/>
                                        <p:tgtEl>
                                          <p:spTgt spid="2441"/>
                                        </p:tgtEl>
                                      </p:cBhvr>
                                    </p:animEffect>
                                  </p:childTnLst>
                                </p:cTn>
                              </p:par>
                              <p:par>
                                <p:cTn fill="hold" nodeType="with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500"/>
                                        <p:tgtEl>
                                          <p:spTgt spid="2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37"/>
                                        </p:tgtEl>
                                        <p:attrNameLst>
                                          <p:attrName>style.visibility</p:attrName>
                                        </p:attrNameLst>
                                      </p:cBhvr>
                                      <p:to>
                                        <p:strVal val="visible"/>
                                      </p:to>
                                    </p:set>
                                    <p:animEffect filter="fade" transition="in">
                                      <p:cBhvr>
                                        <p:cTn dur="500"/>
                                        <p:tgtEl>
                                          <p:spTgt spid="2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500"/>
                                        <p:tgtEl>
                                          <p:spTgt spid="2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500"/>
                                        <p:tgtEl>
                                          <p:spTgt spid="2443"/>
                                        </p:tgtEl>
                                      </p:cBhvr>
                                    </p:animEffect>
                                  </p:childTnLst>
                                </p:cTn>
                              </p:par>
                              <p:par>
                                <p:cTn fill="hold" nodeType="with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500"/>
                                        <p:tgtEl>
                                          <p:spTgt spid="2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44"/>
                                        </p:tgtEl>
                                        <p:attrNameLst>
                                          <p:attrName>style.visibility</p:attrName>
                                        </p:attrNameLst>
                                      </p:cBhvr>
                                      <p:to>
                                        <p:strVal val="visible"/>
                                      </p:to>
                                    </p:set>
                                    <p:animEffect filter="fade" transition="in">
                                      <p:cBhvr>
                                        <p:cTn dur="500"/>
                                        <p:tgtEl>
                                          <p:spTgt spid="2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5"/>
                                        </p:tgtEl>
                                        <p:attrNameLst>
                                          <p:attrName>style.visibility</p:attrName>
                                        </p:attrNameLst>
                                      </p:cBhvr>
                                      <p:to>
                                        <p:strVal val="visible"/>
                                      </p:to>
                                    </p:set>
                                    <p:animEffect filter="fade" transition="in">
                                      <p:cBhvr>
                                        <p:cTn dur="500"/>
                                        <p:tgtEl>
                                          <p:spTgt spid="2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5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79"/>
                                        </p:tgtEl>
                                        <p:attrNameLst>
                                          <p:attrName>style.visibility</p:attrName>
                                        </p:attrNameLst>
                                      </p:cBhvr>
                                      <p:to>
                                        <p:strVal val="visible"/>
                                      </p:to>
                                    </p:set>
                                    <p:animEffect filter="fade" transition="in">
                                      <p:cBhvr>
                                        <p:cTn dur="500"/>
                                        <p:tgtEl>
                                          <p:spTgt spid="2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7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500"/>
                                        <p:tgtEl>
                                          <p:spTgt spid="2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500"/>
                                        <p:tgtEl>
                                          <p:spTgt spid="2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1"/>
                                        </p:tgtEl>
                                        <p:attrNameLst>
                                          <p:attrName>style.visibility</p:attrName>
                                        </p:attrNameLst>
                                      </p:cBhvr>
                                      <p:to>
                                        <p:strVal val="visible"/>
                                      </p:to>
                                    </p:set>
                                    <p:animEffect filter="fade" transition="in">
                                      <p:cBhvr>
                                        <p:cTn dur="500"/>
                                        <p:tgtEl>
                                          <p:spTgt spid="2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500"/>
                                        <p:tgtEl>
                                          <p:spTgt spid="2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500"/>
                                        <p:tgtEl>
                                          <p:spTgt spid="2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500"/>
                                        <p:tgtEl>
                                          <p:spTgt spid="2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0"/>
                                        </p:tgtEl>
                                        <p:attrNameLst>
                                          <p:attrName>style.visibility</p:attrName>
                                        </p:attrNameLst>
                                      </p:cBhvr>
                                      <p:to>
                                        <p:strVal val="visible"/>
                                      </p:to>
                                    </p:set>
                                    <p:animEffect filter="fade" transition="in">
                                      <p:cBhvr>
                                        <p:cTn dur="500"/>
                                        <p:tgtEl>
                                          <p:spTgt spid="2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500"/>
                                        <p:tgtEl>
                                          <p:spTgt spid="2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500"/>
                                        <p:tgtEl>
                                          <p:spTgt spid="2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gtEl>
                                        <p:attrNameLst>
                                          <p:attrName>style.visibility</p:attrName>
                                        </p:attrNameLst>
                                      </p:cBhvr>
                                      <p:to>
                                        <p:strVal val="visible"/>
                                      </p:to>
                                    </p:set>
                                    <p:animEffect filter="fade" transition="in">
                                      <p:cBhvr>
                                        <p:cTn dur="500"/>
                                        <p:tgtEl>
                                          <p:spTgt spid="2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9"/>
                                        </p:tgtEl>
                                        <p:attrNameLst>
                                          <p:attrName>style.visibility</p:attrName>
                                        </p:attrNameLst>
                                      </p:cBhvr>
                                      <p:to>
                                        <p:strVal val="visible"/>
                                      </p:to>
                                    </p:set>
                                    <p:animEffect filter="fade" transition="in">
                                      <p:cBhvr>
                                        <p:cTn dur="500"/>
                                        <p:tgtEl>
                                          <p:spTgt spid="2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5"/>
                                        </p:tgtEl>
                                        <p:attrNameLst>
                                          <p:attrName>style.visibility</p:attrName>
                                        </p:attrNameLst>
                                      </p:cBhvr>
                                      <p:to>
                                        <p:strVal val="visible"/>
                                      </p:to>
                                    </p:set>
                                    <p:animEffect filter="fade" transition="in">
                                      <p:cBhvr>
                                        <p:cTn dur="500"/>
                                        <p:tgtEl>
                                          <p:spTgt spid="2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500"/>
                                        <p:tgtEl>
                                          <p:spTgt spid="2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500"/>
                                        <p:tgtEl>
                                          <p:spTgt spid="2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500"/>
                                        <p:tgtEl>
                                          <p:spTgt spid="2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1"/>
                                        </p:tgtEl>
                                        <p:attrNameLst>
                                          <p:attrName>style.visibility</p:attrName>
                                        </p:attrNameLst>
                                      </p:cBhvr>
                                      <p:to>
                                        <p:strVal val="visible"/>
                                      </p:to>
                                    </p:set>
                                    <p:animEffect filter="fade" transition="in">
                                      <p:cBhvr>
                                        <p:cTn dur="500"/>
                                        <p:tgtEl>
                                          <p:spTgt spid="2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4"/>
                                        </p:tgtEl>
                                        <p:attrNameLst>
                                          <p:attrName>style.visibility</p:attrName>
                                        </p:attrNameLst>
                                      </p:cBhvr>
                                      <p:to>
                                        <p:strVal val="visible"/>
                                      </p:to>
                                    </p:set>
                                    <p:animEffect filter="fade" transition="in">
                                      <p:cBhvr>
                                        <p:cTn dur="500"/>
                                        <p:tgtEl>
                                          <p:spTgt spid="2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500"/>
                                        <p:tgtEl>
                                          <p:spTgt spid="2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500"/>
                                        <p:tgtEl>
                                          <p:spTgt spid="2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9"/>
                                        </p:tgtEl>
                                        <p:attrNameLst>
                                          <p:attrName>style.visibility</p:attrName>
                                        </p:attrNameLst>
                                      </p:cBhvr>
                                      <p:to>
                                        <p:strVal val="visible"/>
                                      </p:to>
                                    </p:set>
                                    <p:animEffect filter="fade" transition="in">
                                      <p:cBhvr>
                                        <p:cTn dur="500"/>
                                        <p:tgtEl>
                                          <p:spTgt spid="2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500"/>
                                        <p:tgtEl>
                                          <p:spTgt spid="2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500"/>
                                        <p:tgtEl>
                                          <p:spTgt spid="2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500"/>
                                        <p:tgtEl>
                                          <p:spTgt spid="2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500"/>
                                        <p:tgtEl>
                                          <p:spTgt spid="2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3"/>
                                        </p:tgtEl>
                                        <p:attrNameLst>
                                          <p:attrName>style.visibility</p:attrName>
                                        </p:attrNameLst>
                                      </p:cBhvr>
                                      <p:to>
                                        <p:strVal val="visible"/>
                                      </p:to>
                                    </p:set>
                                    <p:animEffect filter="fade" transition="in">
                                      <p:cBhvr>
                                        <p:cTn dur="500"/>
                                        <p:tgtEl>
                                          <p:spTgt spid="2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4"/>
                                        </p:tgtEl>
                                        <p:attrNameLst>
                                          <p:attrName>style.visibility</p:attrName>
                                        </p:attrNameLst>
                                      </p:cBhvr>
                                      <p:to>
                                        <p:strVal val="visible"/>
                                      </p:to>
                                    </p:set>
                                    <p:animEffect filter="fade" transition="in">
                                      <p:cBhvr>
                                        <p:cTn dur="500"/>
                                        <p:tgtEl>
                                          <p:spTgt spid="2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500"/>
                                        <p:tgtEl>
                                          <p:spTgt spid="2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500"/>
                                        <p:tgtEl>
                                          <p:spTgt spid="2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500"/>
                                        <p:tgtEl>
                                          <p:spTgt spid="2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500"/>
                                        <p:tgtEl>
                                          <p:spTgt spid="2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500"/>
                                        <p:tgtEl>
                                          <p:spTgt spid="2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500"/>
                                        <p:tgtEl>
                                          <p:spTgt spid="2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500"/>
                                        <p:tgtEl>
                                          <p:spTgt spid="2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500"/>
                                        <p:tgtEl>
                                          <p:spTgt spid="2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500"/>
                                        <p:tgtEl>
                                          <p:spTgt spid="2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5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500"/>
                                        <p:tgtEl>
                                          <p:spTgt spid="2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500"/>
                                        <p:tgtEl>
                                          <p:spTgt spid="2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500"/>
                                        <p:tgtEl>
                                          <p:spTgt spid="2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500"/>
                                        <p:tgtEl>
                                          <p:spTgt spid="2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500"/>
                                        <p:tgtEl>
                                          <p:spTgt spid="2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500"/>
                                        <p:tgtEl>
                                          <p:spTgt spid="2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500"/>
                                        <p:tgtEl>
                                          <p:spTgt spid="2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500"/>
                                        <p:tgtEl>
                                          <p:spTgt spid="2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500"/>
                                        <p:tgtEl>
                                          <p:spTgt spid="2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4"/>
                                        </p:tgtEl>
                                        <p:attrNameLst>
                                          <p:attrName>style.visibility</p:attrName>
                                        </p:attrNameLst>
                                      </p:cBhvr>
                                      <p:to>
                                        <p:strVal val="visible"/>
                                      </p:to>
                                    </p:set>
                                    <p:animEffect filter="fade" transition="in">
                                      <p:cBhvr>
                                        <p:cTn dur="500"/>
                                        <p:tgtEl>
                                          <p:spTgt spid="2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gtEl>
                                        <p:attrNameLst>
                                          <p:attrName>style.visibility</p:attrName>
                                        </p:attrNameLst>
                                      </p:cBhvr>
                                      <p:to>
                                        <p:strVal val="visible"/>
                                      </p:to>
                                    </p:set>
                                    <p:animEffect filter="fade" transition="in">
                                      <p:cBhvr>
                                        <p:cTn dur="500"/>
                                        <p:tgtEl>
                                          <p:spTgt spid="2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500"/>
                                        <p:tgtEl>
                                          <p:spTgt spid="2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7"/>
                                        </p:tgtEl>
                                        <p:attrNameLst>
                                          <p:attrName>style.visibility</p:attrName>
                                        </p:attrNameLst>
                                      </p:cBhvr>
                                      <p:to>
                                        <p:strVal val="visible"/>
                                      </p:to>
                                    </p:set>
                                    <p:animEffect filter="fade" transition="in">
                                      <p:cBhvr>
                                        <p:cTn dur="500"/>
                                        <p:tgtEl>
                                          <p:spTgt spid="2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gtEl>
                                        <p:attrNameLst>
                                          <p:attrName>style.visibility</p:attrName>
                                        </p:attrNameLst>
                                      </p:cBhvr>
                                      <p:to>
                                        <p:strVal val="visible"/>
                                      </p:to>
                                    </p:set>
                                    <p:animEffect filter="fade" transition="in">
                                      <p:cBhvr>
                                        <p:cTn dur="500"/>
                                        <p:tgtEl>
                                          <p:spTgt spid="2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500"/>
                                        <p:tgtEl>
                                          <p:spTgt spid="2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500"/>
                                        <p:tgtEl>
                                          <p:spTgt spid="2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2"/>
                                        </p:tgtEl>
                                        <p:attrNameLst>
                                          <p:attrName>style.visibility</p:attrName>
                                        </p:attrNameLst>
                                      </p:cBhvr>
                                      <p:to>
                                        <p:strVal val="visible"/>
                                      </p:to>
                                    </p:set>
                                    <p:animEffect filter="fade" transition="in">
                                      <p:cBhvr>
                                        <p:cTn dur="500"/>
                                        <p:tgtEl>
                                          <p:spTgt spid="2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500"/>
                                        <p:tgtEl>
                                          <p:spTgt spid="2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8"/>
                                        </p:tgtEl>
                                        <p:attrNameLst>
                                          <p:attrName>style.visibility</p:attrName>
                                        </p:attrNameLst>
                                      </p:cBhvr>
                                      <p:to>
                                        <p:strVal val="visible"/>
                                      </p:to>
                                    </p:set>
                                    <p:animEffect filter="fade" transition="in">
                                      <p:cBhvr>
                                        <p:cTn dur="500"/>
                                        <p:tgtEl>
                                          <p:spTgt spid="2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gtEl>
                                        <p:attrNameLst>
                                          <p:attrName>style.visibility</p:attrName>
                                        </p:attrNameLst>
                                      </p:cBhvr>
                                      <p:to>
                                        <p:strVal val="visible"/>
                                      </p:to>
                                    </p:set>
                                    <p:animEffect filter="fade" transition="in">
                                      <p:cBhvr>
                                        <p:cTn dur="500"/>
                                        <p:tgtEl>
                                          <p:spTgt spid="2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4"/>
                                        </p:tgtEl>
                                        <p:attrNameLst>
                                          <p:attrName>style.visibility</p:attrName>
                                        </p:attrNameLst>
                                      </p:cBhvr>
                                      <p:to>
                                        <p:strVal val="visible"/>
                                      </p:to>
                                    </p:set>
                                    <p:animEffect filter="fade" transition="in">
                                      <p:cBhvr>
                                        <p:cTn dur="500"/>
                                        <p:tgtEl>
                                          <p:spTgt spid="2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500"/>
                                        <p:tgtEl>
                                          <p:spTgt spid="2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8"/>
                                        </p:tgtEl>
                                        <p:attrNameLst>
                                          <p:attrName>style.visibility</p:attrName>
                                        </p:attrNameLst>
                                      </p:cBhvr>
                                      <p:to>
                                        <p:strVal val="visible"/>
                                      </p:to>
                                    </p:set>
                                    <p:animEffect filter="fade" transition="in">
                                      <p:cBhvr>
                                        <p:cTn dur="500"/>
                                        <p:tgtEl>
                                          <p:spTgt spid="2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6"/>
                                        </p:tgtEl>
                                        <p:attrNameLst>
                                          <p:attrName>style.visibility</p:attrName>
                                        </p:attrNameLst>
                                      </p:cBhvr>
                                      <p:to>
                                        <p:strVal val="visible"/>
                                      </p:to>
                                    </p:set>
                                    <p:animEffect filter="fade" transition="in">
                                      <p:cBhvr>
                                        <p:cTn dur="500"/>
                                        <p:tgtEl>
                                          <p:spTgt spid="2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gtEl>
                                        <p:attrNameLst>
                                          <p:attrName>style.visibility</p:attrName>
                                        </p:attrNameLst>
                                      </p:cBhvr>
                                      <p:to>
                                        <p:strVal val="visible"/>
                                      </p:to>
                                    </p:set>
                                    <p:animEffect filter="fade" transition="in">
                                      <p:cBhvr>
                                        <p:cTn dur="500"/>
                                        <p:tgtEl>
                                          <p:spTgt spid="2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500"/>
                                        <p:tgtEl>
                                          <p:spTgt spid="2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500"/>
                                        <p:tgtEl>
                                          <p:spTgt spid="2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500"/>
                                        <p:tgtEl>
                                          <p:spTgt spid="2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500"/>
                                        <p:tgtEl>
                                          <p:spTgt spid="25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500"/>
                                        <p:tgtEl>
                                          <p:spTgt spid="2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500"/>
                                        <p:tgtEl>
                                          <p:spTgt spid="2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500"/>
                                        <p:tgtEl>
                                          <p:spTgt spid="2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500"/>
                                        <p:tgtEl>
                                          <p:spTgt spid="2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500"/>
                                        <p:tgtEl>
                                          <p:spTgt spid="2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9"/>
                                        </p:tgtEl>
                                        <p:attrNameLst>
                                          <p:attrName>style.visibility</p:attrName>
                                        </p:attrNameLst>
                                      </p:cBhvr>
                                      <p:to>
                                        <p:strVal val="visible"/>
                                      </p:to>
                                    </p:set>
                                    <p:animEffect filter="fade" transition="in">
                                      <p:cBhvr>
                                        <p:cTn dur="500"/>
                                        <p:tgtEl>
                                          <p:spTgt spid="2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500"/>
                                        <p:tgtEl>
                                          <p:spTgt spid="2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1"/>
                                        </p:tgtEl>
                                        <p:attrNameLst>
                                          <p:attrName>style.visibility</p:attrName>
                                        </p:attrNameLst>
                                      </p:cBhvr>
                                      <p:to>
                                        <p:strVal val="visible"/>
                                      </p:to>
                                    </p:set>
                                    <p:animEffect filter="fade" transition="in">
                                      <p:cBhvr>
                                        <p:cTn dur="500"/>
                                        <p:tgtEl>
                                          <p:spTgt spid="2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2"/>
                                        </p:tgtEl>
                                        <p:attrNameLst>
                                          <p:attrName>style.visibility</p:attrName>
                                        </p:attrNameLst>
                                      </p:cBhvr>
                                      <p:to>
                                        <p:strVal val="visible"/>
                                      </p:to>
                                    </p:set>
                                    <p:animEffect filter="fade" transition="in">
                                      <p:cBhvr>
                                        <p:cTn dur="500"/>
                                        <p:tgtEl>
                                          <p:spTgt spid="2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3"/>
                                        </p:tgtEl>
                                        <p:attrNameLst>
                                          <p:attrName>style.visibility</p:attrName>
                                        </p:attrNameLst>
                                      </p:cBhvr>
                                      <p:to>
                                        <p:strVal val="visible"/>
                                      </p:to>
                                    </p:set>
                                    <p:animEffect filter="fade" transition="in">
                                      <p:cBhvr>
                                        <p:cTn dur="500"/>
                                        <p:tgtEl>
                                          <p:spTgt spid="2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gtEl>
                                        <p:attrNameLst>
                                          <p:attrName>style.visibility</p:attrName>
                                        </p:attrNameLst>
                                      </p:cBhvr>
                                      <p:to>
                                        <p:strVal val="visible"/>
                                      </p:to>
                                    </p:set>
                                    <p:animEffect filter="fade" transition="in">
                                      <p:cBhvr>
                                        <p:cTn dur="500"/>
                                        <p:tgtEl>
                                          <p:spTgt spid="2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gtEl>
                                        <p:attrNameLst>
                                          <p:attrName>style.visibility</p:attrName>
                                        </p:attrNameLst>
                                      </p:cBhvr>
                                      <p:to>
                                        <p:strVal val="visible"/>
                                      </p:to>
                                    </p:set>
                                    <p:animEffect filter="fade" transition="in">
                                      <p:cBhvr>
                                        <p:cTn dur="500"/>
                                        <p:tgtEl>
                                          <p:spTgt spid="2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6"/>
                                        </p:tgtEl>
                                        <p:attrNameLst>
                                          <p:attrName>style.visibility</p:attrName>
                                        </p:attrNameLst>
                                      </p:cBhvr>
                                      <p:to>
                                        <p:strVal val="visible"/>
                                      </p:to>
                                    </p:set>
                                    <p:animEffect filter="fade" transition="in">
                                      <p:cBhvr>
                                        <p:cTn dur="500"/>
                                        <p:tgtEl>
                                          <p:spTgt spid="2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500"/>
                                        <p:tgtEl>
                                          <p:spTgt spid="2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500"/>
                                        <p:tgtEl>
                                          <p:spTgt spid="2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500"/>
                                        <p:tgtEl>
                                          <p:spTgt spid="2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500"/>
                                        <p:tgtEl>
                                          <p:spTgt spid="2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gtEl>
                                        <p:attrNameLst>
                                          <p:attrName>style.visibility</p:attrName>
                                        </p:attrNameLst>
                                      </p:cBhvr>
                                      <p:to>
                                        <p:strVal val="visible"/>
                                      </p:to>
                                    </p:set>
                                    <p:animEffect filter="fade" transition="in">
                                      <p:cBhvr>
                                        <p:cTn dur="500"/>
                                        <p:tgtEl>
                                          <p:spTgt spid="2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500"/>
                                        <p:tgtEl>
                                          <p:spTgt spid="2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500"/>
                                        <p:tgtEl>
                                          <p:spTgt spid="25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500"/>
                                        <p:tgtEl>
                                          <p:spTgt spid="2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57"/>
          <p:cNvSpPr txBox="1"/>
          <p:nvPr/>
        </p:nvSpPr>
        <p:spPr>
          <a:xfrm>
            <a:off x="1409725" y="1584880"/>
            <a:ext cx="3333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sp>
        <p:nvSpPr>
          <p:cNvPr id="2550" name="Google Shape;2550;p57"/>
          <p:cNvSpPr/>
          <p:nvPr/>
        </p:nvSpPr>
        <p:spPr>
          <a:xfrm>
            <a:off x="1763486" y="1584880"/>
            <a:ext cx="833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200g</a:t>
            </a:r>
            <a:endParaRPr b="1" i="0" sz="1600" u="none" cap="none" strike="noStrike">
              <a:solidFill>
                <a:srgbClr val="0000FF"/>
              </a:solidFill>
              <a:latin typeface="Book Antiqua"/>
              <a:ea typeface="Book Antiqua"/>
              <a:cs typeface="Book Antiqua"/>
              <a:sym typeface="Book Antiqua"/>
            </a:endParaRPr>
          </a:p>
        </p:txBody>
      </p:sp>
      <p:sp>
        <p:nvSpPr>
          <p:cNvPr id="2551" name="Google Shape;2551;p57"/>
          <p:cNvSpPr txBox="1"/>
          <p:nvPr/>
        </p:nvSpPr>
        <p:spPr>
          <a:xfrm>
            <a:off x="2500329" y="1584880"/>
            <a:ext cx="343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552" name="Google Shape;2552;p57"/>
          <p:cNvSpPr/>
          <p:nvPr/>
        </p:nvSpPr>
        <p:spPr>
          <a:xfrm>
            <a:off x="3048000" y="1421214"/>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200</a:t>
            </a:r>
            <a:endParaRPr b="1" i="0" sz="1600" u="none" cap="none" strike="noStrike">
              <a:solidFill>
                <a:srgbClr val="0000FF"/>
              </a:solidFill>
              <a:latin typeface="Book Antiqua"/>
              <a:ea typeface="Book Antiqua"/>
              <a:cs typeface="Book Antiqua"/>
              <a:sym typeface="Book Antiqua"/>
            </a:endParaRPr>
          </a:p>
        </p:txBody>
      </p:sp>
      <p:sp>
        <p:nvSpPr>
          <p:cNvPr id="2553" name="Google Shape;2553;p57"/>
          <p:cNvSpPr/>
          <p:nvPr/>
        </p:nvSpPr>
        <p:spPr>
          <a:xfrm>
            <a:off x="3029289" y="1743125"/>
            <a:ext cx="6255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a:t>
            </a:r>
            <a:endParaRPr b="1" i="0" sz="1600" u="none" cap="none" strike="noStrike">
              <a:solidFill>
                <a:srgbClr val="0000FF"/>
              </a:solidFill>
              <a:latin typeface="Book Antiqua"/>
              <a:ea typeface="Book Antiqua"/>
              <a:cs typeface="Book Antiqua"/>
              <a:sym typeface="Book Antiqua"/>
            </a:endParaRPr>
          </a:p>
        </p:txBody>
      </p:sp>
      <p:cxnSp>
        <p:nvCxnSpPr>
          <p:cNvPr id="2554" name="Google Shape;2554;p57"/>
          <p:cNvCxnSpPr/>
          <p:nvPr/>
        </p:nvCxnSpPr>
        <p:spPr>
          <a:xfrm>
            <a:off x="2999976" y="1743125"/>
            <a:ext cx="647924" cy="0"/>
          </a:xfrm>
          <a:prstGeom prst="straightConnector1">
            <a:avLst/>
          </a:prstGeom>
          <a:noFill/>
          <a:ln cap="flat" cmpd="sng" w="9525">
            <a:solidFill>
              <a:srgbClr val="4A7DBA"/>
            </a:solidFill>
            <a:prstDash val="solid"/>
            <a:round/>
            <a:headEnd len="sm" w="sm" type="none"/>
            <a:tailEnd len="sm" w="sm" type="none"/>
          </a:ln>
        </p:spPr>
      </p:cxnSp>
      <p:sp>
        <p:nvSpPr>
          <p:cNvPr id="2555" name="Google Shape;2555;p57"/>
          <p:cNvSpPr txBox="1"/>
          <p:nvPr/>
        </p:nvSpPr>
        <p:spPr>
          <a:xfrm>
            <a:off x="3700868" y="1584880"/>
            <a:ext cx="10294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0.2 kg</a:t>
            </a:r>
            <a:endParaRPr b="1" i="0" sz="1600" u="none" cap="none" strike="noStrike">
              <a:solidFill>
                <a:srgbClr val="0000FF"/>
              </a:solidFill>
              <a:latin typeface="Book Antiqua"/>
              <a:ea typeface="Book Antiqua"/>
              <a:cs typeface="Book Antiqua"/>
              <a:sym typeface="Book Antiqua"/>
            </a:endParaRPr>
          </a:p>
        </p:txBody>
      </p:sp>
      <p:sp>
        <p:nvSpPr>
          <p:cNvPr id="2556" name="Google Shape;2556;p57"/>
          <p:cNvSpPr txBox="1"/>
          <p:nvPr/>
        </p:nvSpPr>
        <p:spPr>
          <a:xfrm>
            <a:off x="1409725" y="2030814"/>
            <a:ext cx="12781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 = 10 m/s</a:t>
            </a:r>
            <a:endParaRPr b="0" i="0" sz="1400" u="none" cap="none" strike="noStrike">
              <a:solidFill>
                <a:srgbClr val="000000"/>
              </a:solidFill>
              <a:latin typeface="Arial"/>
              <a:ea typeface="Arial"/>
              <a:cs typeface="Arial"/>
              <a:sym typeface="Arial"/>
            </a:endParaRPr>
          </a:p>
        </p:txBody>
      </p:sp>
      <p:sp>
        <p:nvSpPr>
          <p:cNvPr id="2557" name="Google Shape;2557;p57"/>
          <p:cNvSpPr txBox="1"/>
          <p:nvPr/>
        </p:nvSpPr>
        <p:spPr>
          <a:xfrm>
            <a:off x="3029289" y="2030814"/>
            <a:ext cx="12781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 = - 5 m/s</a:t>
            </a:r>
            <a:endParaRPr b="0" i="0" sz="1400" u="none" cap="none" strike="noStrike">
              <a:solidFill>
                <a:srgbClr val="000000"/>
              </a:solidFill>
              <a:latin typeface="Arial"/>
              <a:ea typeface="Arial"/>
              <a:cs typeface="Arial"/>
              <a:sym typeface="Arial"/>
            </a:endParaRPr>
          </a:p>
        </p:txBody>
      </p:sp>
      <p:sp>
        <p:nvSpPr>
          <p:cNvPr id="2558" name="Google Shape;2558;p57"/>
          <p:cNvSpPr/>
          <p:nvPr/>
        </p:nvSpPr>
        <p:spPr>
          <a:xfrm>
            <a:off x="4380720" y="1816953"/>
            <a:ext cx="3163080" cy="830997"/>
          </a:xfrm>
          <a:prstGeom prst="wedgeRectCallout">
            <a:avLst>
              <a:gd fmla="val -56969" name="adj1"/>
              <a:gd fmla="val -6142" name="adj2"/>
            </a:avLst>
          </a:prstGeom>
          <a:solidFill>
            <a:srgbClr val="00B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The negative sign indicates that the object is moving in opposite direction</a:t>
            </a:r>
            <a:endParaRPr b="1" i="0" sz="1600" u="none" cap="none" strike="noStrike">
              <a:solidFill>
                <a:srgbClr val="000000"/>
              </a:solidFill>
              <a:latin typeface="Calibri"/>
              <a:ea typeface="Calibri"/>
              <a:cs typeface="Calibri"/>
              <a:sym typeface="Calibri"/>
            </a:endParaRPr>
          </a:p>
        </p:txBody>
      </p:sp>
      <p:sp>
        <p:nvSpPr>
          <p:cNvPr id="2559" name="Google Shape;2559;p57"/>
          <p:cNvSpPr/>
          <p:nvPr/>
        </p:nvSpPr>
        <p:spPr>
          <a:xfrm>
            <a:off x="1409725" y="2762550"/>
            <a:ext cx="2707211"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Δp = mv - mu</a:t>
            </a:r>
            <a:endParaRPr b="1" i="0" sz="1600" u="none" cap="none" strike="noStrike">
              <a:solidFill>
                <a:srgbClr val="C00000"/>
              </a:solidFill>
              <a:latin typeface="Book Antiqua"/>
              <a:ea typeface="Book Antiqua"/>
              <a:cs typeface="Book Antiqua"/>
              <a:sym typeface="Book Antiqua"/>
            </a:endParaRPr>
          </a:p>
        </p:txBody>
      </p:sp>
      <p:sp>
        <p:nvSpPr>
          <p:cNvPr id="2560" name="Google Shape;2560;p57"/>
          <p:cNvSpPr/>
          <p:nvPr/>
        </p:nvSpPr>
        <p:spPr>
          <a:xfrm>
            <a:off x="1409725" y="3174972"/>
            <a:ext cx="3178335"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Δp = mv - mu</a:t>
            </a:r>
            <a:endParaRPr b="1" i="0" sz="1600" u="none" cap="none" strike="noStrike">
              <a:solidFill>
                <a:srgbClr val="0000FF"/>
              </a:solidFill>
              <a:latin typeface="Book Antiqua"/>
              <a:ea typeface="Book Antiqua"/>
              <a:cs typeface="Book Antiqua"/>
              <a:sym typeface="Book Antiqua"/>
            </a:endParaRPr>
          </a:p>
        </p:txBody>
      </p:sp>
      <p:sp>
        <p:nvSpPr>
          <p:cNvPr id="2561" name="Google Shape;2561;p57"/>
          <p:cNvSpPr/>
          <p:nvPr/>
        </p:nvSpPr>
        <p:spPr>
          <a:xfrm>
            <a:off x="1400200" y="3509034"/>
            <a:ext cx="2718097"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Δp = (0.2 × -5) – (0.2 × 10)</a:t>
            </a:r>
            <a:endParaRPr b="1" i="0" sz="1600" u="none" cap="none" strike="noStrike">
              <a:solidFill>
                <a:srgbClr val="0000FF"/>
              </a:solidFill>
              <a:latin typeface="Book Antiqua"/>
              <a:ea typeface="Book Antiqua"/>
              <a:cs typeface="Book Antiqua"/>
              <a:sym typeface="Book Antiqua"/>
            </a:endParaRPr>
          </a:p>
        </p:txBody>
      </p:sp>
      <p:sp>
        <p:nvSpPr>
          <p:cNvPr id="2562" name="Google Shape;2562;p57"/>
          <p:cNvSpPr/>
          <p:nvPr/>
        </p:nvSpPr>
        <p:spPr>
          <a:xfrm>
            <a:off x="1409725" y="3833164"/>
            <a:ext cx="1359048"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Δp = -1 - 2</a:t>
            </a:r>
            <a:endParaRPr b="1" i="0" sz="1600" u="none" cap="none" strike="noStrike">
              <a:solidFill>
                <a:srgbClr val="0000FF"/>
              </a:solidFill>
              <a:latin typeface="Book Antiqua"/>
              <a:ea typeface="Book Antiqua"/>
              <a:cs typeface="Book Antiqua"/>
              <a:sym typeface="Book Antiqua"/>
            </a:endParaRPr>
          </a:p>
        </p:txBody>
      </p:sp>
      <p:sp>
        <p:nvSpPr>
          <p:cNvPr id="2563" name="Google Shape;2563;p57"/>
          <p:cNvSpPr/>
          <p:nvPr/>
        </p:nvSpPr>
        <p:spPr>
          <a:xfrm>
            <a:off x="1409725" y="4175264"/>
            <a:ext cx="1998893"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Δp = - 3 kgms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564" name="Google Shape;2564;p57"/>
          <p:cNvSpPr/>
          <p:nvPr/>
        </p:nvSpPr>
        <p:spPr>
          <a:xfrm>
            <a:off x="3124200" y="3874353"/>
            <a:ext cx="3163080" cy="830997"/>
          </a:xfrm>
          <a:prstGeom prst="wedgeRectCallout">
            <a:avLst>
              <a:gd fmla="val -56969" name="adj1"/>
              <a:gd fmla="val -6142" name="adj2"/>
            </a:avLst>
          </a:prstGeom>
          <a:solidFill>
            <a:srgbClr val="00B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The negative sign indicates that the object is moving in opposite direction</a:t>
            </a:r>
            <a:endParaRPr b="1" i="0" sz="1600" u="none" cap="none" strike="noStrike">
              <a:solidFill>
                <a:srgbClr val="000000"/>
              </a:solidFill>
              <a:latin typeface="Calibri"/>
              <a:ea typeface="Calibri"/>
              <a:cs typeface="Calibri"/>
              <a:sym typeface="Calibri"/>
            </a:endParaRPr>
          </a:p>
        </p:txBody>
      </p:sp>
      <p:sp>
        <p:nvSpPr>
          <p:cNvPr id="2565" name="Google Shape;2565;p57"/>
          <p:cNvSpPr txBox="1"/>
          <p:nvPr/>
        </p:nvSpPr>
        <p:spPr>
          <a:xfrm>
            <a:off x="1409725" y="2366546"/>
            <a:ext cx="3114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Change of momentum (Δp) = ?</a:t>
            </a:r>
            <a:endParaRPr b="1" i="0" sz="1600" u="none" cap="none" strike="noStrike">
              <a:solidFill>
                <a:srgbClr val="0000FF"/>
              </a:solidFill>
              <a:latin typeface="Book Antiqua"/>
              <a:ea typeface="Book Antiqua"/>
              <a:cs typeface="Book Antiqua"/>
              <a:sym typeface="Book Antiqua"/>
            </a:endParaRPr>
          </a:p>
        </p:txBody>
      </p:sp>
      <p:grpSp>
        <p:nvGrpSpPr>
          <p:cNvPr id="2566" name="Google Shape;2566;p57"/>
          <p:cNvGrpSpPr/>
          <p:nvPr/>
        </p:nvGrpSpPr>
        <p:grpSpPr>
          <a:xfrm>
            <a:off x="762000" y="19050"/>
            <a:ext cx="7620000" cy="1340185"/>
            <a:chOff x="743485" y="-480200"/>
            <a:chExt cx="7140114" cy="1418757"/>
          </a:xfrm>
        </p:grpSpPr>
        <p:sp>
          <p:nvSpPr>
            <p:cNvPr id="2567" name="Google Shape;2567;p57"/>
            <p:cNvSpPr/>
            <p:nvPr/>
          </p:nvSpPr>
          <p:spPr>
            <a:xfrm>
              <a:off x="743485" y="-480200"/>
              <a:ext cx="7140114" cy="1418757"/>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2568" name="Google Shape;2568;p57"/>
            <p:cNvSpPr txBox="1"/>
            <p:nvPr/>
          </p:nvSpPr>
          <p:spPr>
            <a:xfrm>
              <a:off x="1130541" y="-386362"/>
              <a:ext cx="6753058" cy="12121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hockey ball of mass 200 g travelling at 10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is struck by a hockey stick so as to return it along its original path with a velocity at 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Calculate the change of momentum occurred in the motion of the hockey ball by the force applied by the hockey stick.</a:t>
              </a:r>
              <a:endParaRPr b="0" i="0" sz="1400" u="none" cap="none" strike="noStrike">
                <a:solidFill>
                  <a:srgbClr val="000000"/>
                </a:solidFill>
                <a:latin typeface="Arial"/>
                <a:ea typeface="Arial"/>
                <a:cs typeface="Arial"/>
                <a:sym typeface="Arial"/>
              </a:endParaRPr>
            </a:p>
          </p:txBody>
        </p:sp>
      </p:grpSp>
      <p:grpSp>
        <p:nvGrpSpPr>
          <p:cNvPr id="2569" name="Google Shape;2569;p57"/>
          <p:cNvGrpSpPr/>
          <p:nvPr/>
        </p:nvGrpSpPr>
        <p:grpSpPr>
          <a:xfrm>
            <a:off x="426720" y="356870"/>
            <a:ext cx="640080" cy="640080"/>
            <a:chOff x="4953000" y="3718491"/>
            <a:chExt cx="640080" cy="640080"/>
          </a:xfrm>
        </p:grpSpPr>
        <p:sp>
          <p:nvSpPr>
            <p:cNvPr id="2570" name="Google Shape;2570;p57"/>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71" name="Google Shape;2571;p57"/>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2</a:t>
              </a:r>
              <a:endParaRPr b="0" i="0" sz="1400" u="none" cap="none" strike="noStrike">
                <a:solidFill>
                  <a:srgbClr val="000000"/>
                </a:solidFill>
                <a:latin typeface="Arial"/>
                <a:ea typeface="Arial"/>
                <a:cs typeface="Arial"/>
                <a:sym typeface="Arial"/>
              </a:endParaRPr>
            </a:p>
          </p:txBody>
        </p:sp>
      </p:grpSp>
      <p:sp>
        <p:nvSpPr>
          <p:cNvPr id="2572" name="Google Shape;2572;p57"/>
          <p:cNvSpPr/>
          <p:nvPr/>
        </p:nvSpPr>
        <p:spPr>
          <a:xfrm>
            <a:off x="65133" y="1584880"/>
            <a:ext cx="893214"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2573" name="Google Shape;2573;p57"/>
          <p:cNvSpPr/>
          <p:nvPr/>
        </p:nvSpPr>
        <p:spPr>
          <a:xfrm>
            <a:off x="65133" y="2366546"/>
            <a:ext cx="1106983"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2574" name="Google Shape;2574;p57"/>
          <p:cNvSpPr/>
          <p:nvPr/>
        </p:nvSpPr>
        <p:spPr>
          <a:xfrm>
            <a:off x="65133" y="2762550"/>
            <a:ext cx="1232190"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Formulae:</a:t>
            </a:r>
            <a:endParaRPr b="0" i="0" sz="1400" u="none" cap="none" strike="noStrike">
              <a:solidFill>
                <a:srgbClr val="000000"/>
              </a:solidFill>
              <a:latin typeface="Arial"/>
              <a:ea typeface="Arial"/>
              <a:cs typeface="Arial"/>
              <a:sym typeface="Arial"/>
            </a:endParaRPr>
          </a:p>
        </p:txBody>
      </p:sp>
      <p:sp>
        <p:nvSpPr>
          <p:cNvPr id="2575" name="Google Shape;2575;p57"/>
          <p:cNvSpPr/>
          <p:nvPr/>
        </p:nvSpPr>
        <p:spPr>
          <a:xfrm>
            <a:off x="65133" y="3174972"/>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2576" name="Google Shape;2576;p57"/>
          <p:cNvSpPr/>
          <p:nvPr/>
        </p:nvSpPr>
        <p:spPr>
          <a:xfrm>
            <a:off x="65133" y="4576847"/>
            <a:ext cx="676863"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2577" name="Google Shape;2577;p57"/>
          <p:cNvSpPr txBox="1"/>
          <p:nvPr/>
        </p:nvSpPr>
        <p:spPr>
          <a:xfrm>
            <a:off x="1277914" y="4576847"/>
            <a:ext cx="3598886" cy="306683"/>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Change of momentum is 3kgms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578" name="Google Shape;2578;p57"/>
          <p:cNvSpPr/>
          <p:nvPr/>
        </p:nvSpPr>
        <p:spPr>
          <a:xfrm>
            <a:off x="3328085" y="193742"/>
            <a:ext cx="530308"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79" name="Google Shape;2579;p57"/>
          <p:cNvSpPr/>
          <p:nvPr/>
        </p:nvSpPr>
        <p:spPr>
          <a:xfrm>
            <a:off x="5050734" y="193742"/>
            <a:ext cx="736434"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80" name="Google Shape;2580;p57"/>
          <p:cNvSpPr/>
          <p:nvPr/>
        </p:nvSpPr>
        <p:spPr>
          <a:xfrm>
            <a:off x="6511530" y="439559"/>
            <a:ext cx="660082"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69"/>
                                        </p:tgtEl>
                                        <p:attrNameLst>
                                          <p:attrName>style.visibility</p:attrName>
                                        </p:attrNameLst>
                                      </p:cBhvr>
                                      <p:to>
                                        <p:strVal val="visible"/>
                                      </p:to>
                                    </p:set>
                                    <p:anim calcmode="lin" valueType="num">
                                      <p:cBhvr additive="base">
                                        <p:cTn dur="500"/>
                                        <p:tgtEl>
                                          <p:spTgt spid="256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500"/>
                                        <p:tgtEl>
                                          <p:spTgt spid="2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500"/>
                                        <p:tgtEl>
                                          <p:spTgt spid="2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500"/>
                                        <p:tgtEl>
                                          <p:spTgt spid="2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500"/>
                                        <p:tgtEl>
                                          <p:spTgt spid="2550"/>
                                        </p:tgtEl>
                                      </p:cBhvr>
                                    </p:animEffect>
                                  </p:childTnLst>
                                </p:cTn>
                              </p:par>
                              <p:par>
                                <p:cTn fill="hold" nodeType="withEffect" presetClass="entr" presetID="10" presetSubtype="0">
                                  <p:stCondLst>
                                    <p:cond delay="0"/>
                                  </p:stCondLst>
                                  <p:childTnLst>
                                    <p:set>
                                      <p:cBhvr>
                                        <p:cTn dur="1" fill="hold">
                                          <p:stCondLst>
                                            <p:cond delay="0"/>
                                          </p:stCondLst>
                                        </p:cTn>
                                        <p:tgtEl>
                                          <p:spTgt spid="2578"/>
                                        </p:tgtEl>
                                        <p:attrNameLst>
                                          <p:attrName>style.visibility</p:attrName>
                                        </p:attrNameLst>
                                      </p:cBhvr>
                                      <p:to>
                                        <p:strVal val="visible"/>
                                      </p:to>
                                    </p:set>
                                    <p:animEffect filter="fade" transition="in">
                                      <p:cBhvr>
                                        <p:cTn dur="500"/>
                                        <p:tgtEl>
                                          <p:spTgt spid="2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7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500"/>
                                        <p:tgtEl>
                                          <p:spTgt spid="255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500"/>
                                        <p:tgtEl>
                                          <p:spTgt spid="2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500"/>
                                        <p:tgtEl>
                                          <p:spTgt spid="2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500"/>
                                        <p:tgtEl>
                                          <p:spTgt spid="2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500"/>
                                        <p:tgtEl>
                                          <p:spTgt spid="2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500"/>
                                        <p:tgtEl>
                                          <p:spTgt spid="2556"/>
                                        </p:tgtEl>
                                      </p:cBhvr>
                                    </p:animEffect>
                                  </p:childTnLst>
                                </p:cTn>
                              </p:par>
                              <p:par>
                                <p:cTn fill="hold" nodeType="withEffect" presetClass="entr" presetID="10" presetSubtype="0">
                                  <p:stCondLst>
                                    <p:cond delay="0"/>
                                  </p:stCondLst>
                                  <p:childTnLst>
                                    <p:set>
                                      <p:cBhvr>
                                        <p:cTn dur="1" fill="hold">
                                          <p:stCondLst>
                                            <p:cond delay="0"/>
                                          </p:stCondLst>
                                        </p:cTn>
                                        <p:tgtEl>
                                          <p:spTgt spid="2579"/>
                                        </p:tgtEl>
                                        <p:attrNameLst>
                                          <p:attrName>style.visibility</p:attrName>
                                        </p:attrNameLst>
                                      </p:cBhvr>
                                      <p:to>
                                        <p:strVal val="visible"/>
                                      </p:to>
                                    </p:set>
                                    <p:animEffect filter="fade" transition="in">
                                      <p:cBhvr>
                                        <p:cTn dur="500"/>
                                        <p:tgtEl>
                                          <p:spTgt spid="2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500"/>
                                        <p:tgtEl>
                                          <p:spTgt spid="2557"/>
                                        </p:tgtEl>
                                      </p:cBhvr>
                                    </p:animEffect>
                                  </p:childTnLst>
                                </p:cTn>
                              </p:par>
                              <p:par>
                                <p:cTn fill="hold" nodeType="withEffect" presetClass="entr" presetID="10" presetSubtype="0">
                                  <p:stCondLst>
                                    <p:cond delay="0"/>
                                  </p:stCondLst>
                                  <p:childTnLst>
                                    <p:set>
                                      <p:cBhvr>
                                        <p:cTn dur="1" fill="hold">
                                          <p:stCondLst>
                                            <p:cond delay="0"/>
                                          </p:stCondLst>
                                        </p:cTn>
                                        <p:tgtEl>
                                          <p:spTgt spid="2580"/>
                                        </p:tgtEl>
                                        <p:attrNameLst>
                                          <p:attrName>style.visibility</p:attrName>
                                        </p:attrNameLst>
                                      </p:cBhvr>
                                      <p:to>
                                        <p:strVal val="visible"/>
                                      </p:to>
                                    </p:set>
                                    <p:animEffect filter="fade" transition="in">
                                      <p:cBhvr>
                                        <p:cTn dur="500"/>
                                        <p:tgtEl>
                                          <p:spTgt spid="2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500"/>
                                        <p:tgtEl>
                                          <p:spTgt spid="2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58"/>
                                        </p:tgtEl>
                                      </p:cBhvr>
                                    </p:animEffect>
                                    <p:set>
                                      <p:cBhvr>
                                        <p:cTn dur="1" fill="hold">
                                          <p:stCondLst>
                                            <p:cond delay="500"/>
                                          </p:stCondLst>
                                        </p:cTn>
                                        <p:tgtEl>
                                          <p:spTgt spid="25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500"/>
                                        <p:tgtEl>
                                          <p:spTgt spid="25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500"/>
                                        <p:tgtEl>
                                          <p:spTgt spid="2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500"/>
                                        <p:tgtEl>
                                          <p:spTgt spid="2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500"/>
                                        <p:tgtEl>
                                          <p:spTgt spid="2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500"/>
                                        <p:tgtEl>
                                          <p:spTgt spid="2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500"/>
                                        <p:tgtEl>
                                          <p:spTgt spid="2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500"/>
                                        <p:tgtEl>
                                          <p:spTgt spid="2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500"/>
                                        <p:tgtEl>
                                          <p:spTgt spid="2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500"/>
                                        <p:tgtEl>
                                          <p:spTgt spid="2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500"/>
                                        <p:tgtEl>
                                          <p:spTgt spid="2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564"/>
                                        </p:tgtEl>
                                      </p:cBhvr>
                                    </p:animEffect>
                                    <p:set>
                                      <p:cBhvr>
                                        <p:cTn dur="1" fill="hold">
                                          <p:stCondLst>
                                            <p:cond delay="500"/>
                                          </p:stCondLst>
                                        </p:cTn>
                                        <p:tgtEl>
                                          <p:spTgt spid="25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500"/>
                                        <p:tgtEl>
                                          <p:spTgt spid="2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500"/>
                                        <p:tgtEl>
                                          <p:spTgt spid="2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pic>
        <p:nvPicPr>
          <p:cNvPr descr="C:\Users\200569\Desktop\Sceicne.jpg" id="2585" name="Google Shape;2585;p58"/>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2586" name="Google Shape;2586;p58"/>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2587" name="Google Shape;2587;p58"/>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B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pic>
        <p:nvPicPr>
          <p:cNvPr descr="Related image" id="2593" name="Google Shape;2593;p59"/>
          <p:cNvPicPr preferRelativeResize="0"/>
          <p:nvPr/>
        </p:nvPicPr>
        <p:blipFill rotWithShape="1">
          <a:blip r:embed="rId3">
            <a:alphaModFix/>
          </a:blip>
          <a:srcRect b="0" l="0" r="0" t="0"/>
          <a:stretch/>
        </p:blipFill>
        <p:spPr>
          <a:xfrm>
            <a:off x="0" y="-19050"/>
            <a:ext cx="9753600" cy="5162550"/>
          </a:xfrm>
          <a:prstGeom prst="rect">
            <a:avLst/>
          </a:prstGeom>
          <a:noFill/>
          <a:ln>
            <a:noFill/>
          </a:ln>
        </p:spPr>
      </p:pic>
      <p:grpSp>
        <p:nvGrpSpPr>
          <p:cNvPr id="2594" name="Google Shape;2594;p59"/>
          <p:cNvGrpSpPr/>
          <p:nvPr/>
        </p:nvGrpSpPr>
        <p:grpSpPr>
          <a:xfrm>
            <a:off x="759362" y="64712"/>
            <a:ext cx="7394038" cy="1240322"/>
            <a:chOff x="743485" y="438194"/>
            <a:chExt cx="7394038" cy="1240322"/>
          </a:xfrm>
        </p:grpSpPr>
        <p:sp>
          <p:nvSpPr>
            <p:cNvPr id="2595" name="Google Shape;2595;p59"/>
            <p:cNvSpPr/>
            <p:nvPr/>
          </p:nvSpPr>
          <p:spPr>
            <a:xfrm>
              <a:off x="743485" y="438194"/>
              <a:ext cx="7394038"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2596" name="Google Shape;2596;p59"/>
            <p:cNvSpPr txBox="1"/>
            <p:nvPr/>
          </p:nvSpPr>
          <p:spPr>
            <a:xfrm>
              <a:off x="1004435" y="443332"/>
              <a:ext cx="69905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How much momentum will a dumb-bell of mass 10 kg transfer to the floor if it falls from a height of 80 cm ? Take its  downward  acceleration to be 10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grpSp>
      <p:grpSp>
        <p:nvGrpSpPr>
          <p:cNvPr id="2597" name="Google Shape;2597;p59"/>
          <p:cNvGrpSpPr/>
          <p:nvPr/>
        </p:nvGrpSpPr>
        <p:grpSpPr>
          <a:xfrm>
            <a:off x="325120" y="465720"/>
            <a:ext cx="640080" cy="640080"/>
            <a:chOff x="4953000" y="3718491"/>
            <a:chExt cx="640080" cy="640080"/>
          </a:xfrm>
        </p:grpSpPr>
        <p:sp>
          <p:nvSpPr>
            <p:cNvPr id="2598" name="Google Shape;2598;p59"/>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99" name="Google Shape;2599;p59"/>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3</a:t>
              </a:r>
              <a:endParaRPr b="0" i="0" sz="1400" u="none" cap="none" strike="noStrike">
                <a:solidFill>
                  <a:srgbClr val="000000"/>
                </a:solidFill>
                <a:latin typeface="Arial"/>
                <a:ea typeface="Arial"/>
                <a:cs typeface="Arial"/>
                <a:sym typeface="Arial"/>
              </a:endParaRPr>
            </a:p>
          </p:txBody>
        </p:sp>
      </p:grpSp>
      <p:pic>
        <p:nvPicPr>
          <p:cNvPr descr="Related image" id="2600" name="Google Shape;2600;p59"/>
          <p:cNvPicPr preferRelativeResize="0"/>
          <p:nvPr/>
        </p:nvPicPr>
        <p:blipFill rotWithShape="1">
          <a:blip r:embed="rId4">
            <a:alphaModFix/>
          </a:blip>
          <a:srcRect b="0" l="0" r="0" t="0"/>
          <a:stretch/>
        </p:blipFill>
        <p:spPr>
          <a:xfrm>
            <a:off x="3644900" y="2419350"/>
            <a:ext cx="5575300" cy="3738786"/>
          </a:xfrm>
          <a:prstGeom prst="rect">
            <a:avLst/>
          </a:prstGeom>
          <a:noFill/>
          <a:ln>
            <a:noFill/>
          </a:ln>
        </p:spPr>
      </p:pic>
      <p:pic>
        <p:nvPicPr>
          <p:cNvPr descr="Image result for dumb-bell clipart" id="2601" name="Google Shape;2601;p59"/>
          <p:cNvPicPr preferRelativeResize="0"/>
          <p:nvPr/>
        </p:nvPicPr>
        <p:blipFill rotWithShape="1">
          <a:blip r:embed="rId5">
            <a:alphaModFix/>
          </a:blip>
          <a:srcRect b="0" l="0" r="0" t="0"/>
          <a:stretch/>
        </p:blipFill>
        <p:spPr>
          <a:xfrm>
            <a:off x="3877527" y="3043028"/>
            <a:ext cx="1685073" cy="614932"/>
          </a:xfrm>
          <a:prstGeom prst="rect">
            <a:avLst/>
          </a:prstGeom>
          <a:noFill/>
          <a:ln>
            <a:noFill/>
          </a:ln>
        </p:spPr>
      </p:pic>
      <p:grpSp>
        <p:nvGrpSpPr>
          <p:cNvPr id="2602" name="Google Shape;2602;p59"/>
          <p:cNvGrpSpPr/>
          <p:nvPr/>
        </p:nvGrpSpPr>
        <p:grpSpPr>
          <a:xfrm>
            <a:off x="1258627" y="3708646"/>
            <a:ext cx="2054745" cy="358617"/>
            <a:chOff x="6403409" y="2213040"/>
            <a:chExt cx="2054745" cy="358617"/>
          </a:xfrm>
        </p:grpSpPr>
        <p:sp>
          <p:nvSpPr>
            <p:cNvPr id="2603" name="Google Shape;2603;p59"/>
            <p:cNvSpPr/>
            <p:nvPr/>
          </p:nvSpPr>
          <p:spPr>
            <a:xfrm>
              <a:off x="6403409" y="2213040"/>
              <a:ext cx="2054745" cy="358617"/>
            </a:xfrm>
            <a:prstGeom prst="roundRect">
              <a:avLst>
                <a:gd fmla="val 16667" name="adj"/>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604" name="Google Shape;2604;p59"/>
            <p:cNvSpPr/>
            <p:nvPr/>
          </p:nvSpPr>
          <p:spPr>
            <a:xfrm>
              <a:off x="6441256" y="2222565"/>
              <a:ext cx="18565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Height(h)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rgbClr val="000000"/>
                  </a:solidFill>
                  <a:latin typeface="Book Antiqua"/>
                  <a:ea typeface="Book Antiqua"/>
                  <a:cs typeface="Book Antiqua"/>
                  <a:sym typeface="Book Antiqua"/>
                </a:rPr>
                <a:t>80 cm</a:t>
              </a:r>
              <a:endParaRPr b="1" i="0" sz="1600" u="none" cap="none" strike="noStrike">
                <a:solidFill>
                  <a:srgbClr val="000000"/>
                </a:solidFill>
                <a:latin typeface="Calibri"/>
                <a:ea typeface="Calibri"/>
                <a:cs typeface="Calibri"/>
                <a:sym typeface="Calibri"/>
              </a:endParaRPr>
            </a:p>
          </p:txBody>
        </p:sp>
      </p:grpSp>
      <p:grpSp>
        <p:nvGrpSpPr>
          <p:cNvPr id="2605" name="Google Shape;2605;p59"/>
          <p:cNvGrpSpPr/>
          <p:nvPr/>
        </p:nvGrpSpPr>
        <p:grpSpPr>
          <a:xfrm>
            <a:off x="2807440" y="2571750"/>
            <a:ext cx="1764560" cy="358617"/>
            <a:chOff x="6403410" y="2213040"/>
            <a:chExt cx="1764560" cy="358617"/>
          </a:xfrm>
        </p:grpSpPr>
        <p:sp>
          <p:nvSpPr>
            <p:cNvPr id="2606" name="Google Shape;2606;p59"/>
            <p:cNvSpPr/>
            <p:nvPr/>
          </p:nvSpPr>
          <p:spPr>
            <a:xfrm>
              <a:off x="6403410" y="2213040"/>
              <a:ext cx="1764560" cy="358617"/>
            </a:xfrm>
            <a:prstGeom prst="wedgeRoundRectCallout">
              <a:avLst>
                <a:gd fmla="val 19838" name="adj1"/>
                <a:gd fmla="val 82354" name="adj2"/>
                <a:gd fmla="val 16667" name="adj3"/>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607" name="Google Shape;2607;p59"/>
            <p:cNvSpPr/>
            <p:nvPr/>
          </p:nvSpPr>
          <p:spPr>
            <a:xfrm>
              <a:off x="6441256" y="2213040"/>
              <a:ext cx="16161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Mass(m) =10kg</a:t>
              </a:r>
              <a:endParaRPr b="1" i="0" sz="1600" u="none" cap="none" strike="noStrike">
                <a:solidFill>
                  <a:srgbClr val="000000"/>
                </a:solidFill>
                <a:latin typeface="Calibri"/>
                <a:ea typeface="Calibri"/>
                <a:cs typeface="Calibri"/>
                <a:sym typeface="Calibri"/>
              </a:endParaRPr>
            </a:p>
          </p:txBody>
        </p:sp>
      </p:grpSp>
      <p:grpSp>
        <p:nvGrpSpPr>
          <p:cNvPr id="2608" name="Google Shape;2608;p59"/>
          <p:cNvGrpSpPr/>
          <p:nvPr/>
        </p:nvGrpSpPr>
        <p:grpSpPr>
          <a:xfrm>
            <a:off x="4262531" y="2382916"/>
            <a:ext cx="2607781" cy="358617"/>
            <a:chOff x="6403409" y="2213040"/>
            <a:chExt cx="2607781" cy="358617"/>
          </a:xfrm>
        </p:grpSpPr>
        <p:sp>
          <p:nvSpPr>
            <p:cNvPr id="2609" name="Google Shape;2609;p59"/>
            <p:cNvSpPr/>
            <p:nvPr/>
          </p:nvSpPr>
          <p:spPr>
            <a:xfrm>
              <a:off x="6403409" y="2213040"/>
              <a:ext cx="2607781" cy="358617"/>
            </a:xfrm>
            <a:prstGeom prst="roundRect">
              <a:avLst>
                <a:gd fmla="val 16667" name="adj"/>
              </a:avLst>
            </a:prstGeom>
            <a:solidFill>
              <a:srgbClr val="0000FF">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Calibri"/>
                <a:ea typeface="Calibri"/>
                <a:cs typeface="Calibri"/>
                <a:sym typeface="Calibri"/>
              </a:endParaRPr>
            </a:p>
          </p:txBody>
        </p:sp>
        <p:sp>
          <p:nvSpPr>
            <p:cNvPr id="2610" name="Google Shape;2610;p59"/>
            <p:cNvSpPr/>
            <p:nvPr/>
          </p:nvSpPr>
          <p:spPr>
            <a:xfrm>
              <a:off x="6441256" y="2222565"/>
              <a:ext cx="25699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Acceleration (a) =</a:t>
              </a:r>
              <a:r>
                <a:rPr b="0" i="0" lang="en-US" sz="1600" u="none" cap="none" strike="noStrike">
                  <a:solidFill>
                    <a:srgbClr val="0000FF"/>
                  </a:solidFill>
                  <a:latin typeface="Book Antiqua"/>
                  <a:ea typeface="Book Antiqua"/>
                  <a:cs typeface="Book Antiqua"/>
                  <a:sym typeface="Book Antiqua"/>
                </a:rPr>
                <a:t> </a:t>
              </a:r>
              <a:r>
                <a:rPr b="1" i="0" lang="en-US" sz="1600" u="none" cap="none" strike="noStrike">
                  <a:solidFill>
                    <a:srgbClr val="000000"/>
                  </a:solidFill>
                  <a:latin typeface="Book Antiqua"/>
                  <a:ea typeface="Book Antiqua"/>
                  <a:cs typeface="Book Antiqua"/>
                  <a:sym typeface="Book Antiqua"/>
                </a:rPr>
                <a:t>10 ms</a:t>
              </a:r>
              <a:r>
                <a:rPr b="1" baseline="30000" i="0" lang="en-US" sz="1600" u="none" cap="none" strike="noStrike">
                  <a:solidFill>
                    <a:srgbClr val="000000"/>
                  </a:solidFill>
                  <a:latin typeface="Book Antiqua"/>
                  <a:ea typeface="Book Antiqua"/>
                  <a:cs typeface="Book Antiqua"/>
                  <a:sym typeface="Book Antiqua"/>
                </a:rPr>
                <a:t>-2</a:t>
              </a:r>
              <a:r>
                <a:rPr b="1" i="0" lang="en-US" sz="1600" u="none" cap="none" strike="noStrike">
                  <a:solidFill>
                    <a:srgbClr val="0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597"/>
                                        </p:tgtEl>
                                        <p:attrNameLst>
                                          <p:attrName>style.visibility</p:attrName>
                                        </p:attrNameLst>
                                      </p:cBhvr>
                                      <p:to>
                                        <p:strVal val="visible"/>
                                      </p:to>
                                    </p:set>
                                    <p:anim calcmode="lin" valueType="num">
                                      <p:cBhvr additive="base">
                                        <p:cTn dur="500"/>
                                        <p:tgtEl>
                                          <p:spTgt spid="259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500"/>
                                        <p:tgtEl>
                                          <p:spTgt spid="2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5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500"/>
                                        <p:tgtEl>
                                          <p:spTgt spid="2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500"/>
                                        <p:tgtEl>
                                          <p:spTgt spid="2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05"/>
                                        </p:tgtEl>
                                      </p:cBhvr>
                                    </p:animEffect>
                                    <p:set>
                                      <p:cBhvr>
                                        <p:cTn dur="1" fill="hold">
                                          <p:stCondLst>
                                            <p:cond delay="500"/>
                                          </p:stCondLst>
                                        </p:cTn>
                                        <p:tgtEl>
                                          <p:spTgt spid="26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500"/>
                                        <p:tgtEl>
                                          <p:spTgt spid="2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08"/>
                                        </p:tgtEl>
                                      </p:cBhvr>
                                    </p:animEffect>
                                    <p:set>
                                      <p:cBhvr>
                                        <p:cTn dur="1" fill="hold">
                                          <p:stCondLst>
                                            <p:cond delay="500"/>
                                          </p:stCondLst>
                                        </p:cTn>
                                        <p:tgtEl>
                                          <p:spTgt spid="260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500"/>
                                        <p:tgtEl>
                                          <p:spTgt spid="2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602"/>
                                        </p:tgtEl>
                                      </p:cBhvr>
                                    </p:animEffect>
                                    <p:set>
                                      <p:cBhvr>
                                        <p:cTn dur="1" fill="hold">
                                          <p:stCondLst>
                                            <p:cond delay="500"/>
                                          </p:stCondLst>
                                        </p:cTn>
                                        <p:tgtEl>
                                          <p:spTgt spid="26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601"/>
                                        </p:tgtEl>
                                      </p:cBhvr>
                                    </p:animEffect>
                                    <p:set>
                                      <p:cBhvr>
                                        <p:cTn dur="1" fill="hold">
                                          <p:stCondLst>
                                            <p:cond delay="500"/>
                                          </p:stCondLst>
                                        </p:cTn>
                                        <p:tgtEl>
                                          <p:spTgt spid="26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
          <p:cNvSpPr/>
          <p:nvPr/>
        </p:nvSpPr>
        <p:spPr>
          <a:xfrm>
            <a:off x="1846944" y="3086529"/>
            <a:ext cx="4858656" cy="532907"/>
          </a:xfrm>
          <a:prstGeom prst="rect">
            <a:avLst/>
          </a:prstGeom>
          <a:solidFill>
            <a:srgbClr val="C5D8F1"/>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6"/>
          <p:cNvSpPr/>
          <p:nvPr/>
        </p:nvSpPr>
        <p:spPr>
          <a:xfrm>
            <a:off x="366486" y="166882"/>
            <a:ext cx="7010400" cy="532907"/>
          </a:xfrm>
          <a:prstGeom prst="rect">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p6"/>
          <p:cNvSpPr txBox="1"/>
          <p:nvPr/>
        </p:nvSpPr>
        <p:spPr>
          <a:xfrm>
            <a:off x="609600" y="72024"/>
            <a:ext cx="7696200" cy="707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C000"/>
                </a:solidFill>
                <a:latin typeface="Bookman Old Style"/>
                <a:ea typeface="Bookman Old Style"/>
                <a:cs typeface="Bookman Old Style"/>
                <a:sym typeface="Bookman Old Style"/>
              </a:rPr>
              <a:t>Newton’s Laws of Motion</a:t>
            </a:r>
            <a:endParaRPr b="1" i="0" sz="4000" u="none" cap="none" strike="noStrike">
              <a:solidFill>
                <a:srgbClr val="FFC000"/>
              </a:solidFill>
              <a:latin typeface="Bookman Old Style"/>
              <a:ea typeface="Bookman Old Style"/>
              <a:cs typeface="Bookman Old Style"/>
              <a:sym typeface="Bookman Old Style"/>
            </a:endParaRPr>
          </a:p>
        </p:txBody>
      </p:sp>
      <p:sp>
        <p:nvSpPr>
          <p:cNvPr id="289" name="Google Shape;289;p6"/>
          <p:cNvSpPr/>
          <p:nvPr/>
        </p:nvSpPr>
        <p:spPr>
          <a:xfrm>
            <a:off x="3835968" y="696212"/>
            <a:ext cx="256032" cy="505206"/>
          </a:xfrm>
          <a:prstGeom prst="downArrow">
            <a:avLst>
              <a:gd fmla="val 50000" name="adj1"/>
              <a:gd fmla="val 50000" name="adj2"/>
            </a:avLst>
          </a:prstGeom>
          <a:solidFill>
            <a:srgbClr val="8CB3E3"/>
          </a:solidFill>
          <a:ln cap="flat" cmpd="sng" w="9525">
            <a:solidFill>
              <a:srgbClr val="C4BD9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0" name="Google Shape;290;p6"/>
          <p:cNvSpPr/>
          <p:nvPr/>
        </p:nvSpPr>
        <p:spPr>
          <a:xfrm>
            <a:off x="4191000" y="516253"/>
            <a:ext cx="1447800" cy="903793"/>
          </a:xfrm>
          <a:prstGeom prst="cloudCallout">
            <a:avLst>
              <a:gd fmla="val -58529" name="adj1"/>
              <a:gd fmla="val 1416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Means rules </a:t>
            </a:r>
            <a:endParaRPr b="0" i="0" sz="1600" u="none" cap="none" strike="noStrike">
              <a:solidFill>
                <a:schemeClr val="dk1"/>
              </a:solidFill>
              <a:latin typeface="Bookman Old Style"/>
              <a:ea typeface="Bookman Old Style"/>
              <a:cs typeface="Bookman Old Style"/>
              <a:sym typeface="Bookman Old Style"/>
            </a:endParaRPr>
          </a:p>
        </p:txBody>
      </p:sp>
      <p:sp>
        <p:nvSpPr>
          <p:cNvPr id="291" name="Google Shape;291;p6"/>
          <p:cNvSpPr txBox="1"/>
          <p:nvPr/>
        </p:nvSpPr>
        <p:spPr>
          <a:xfrm>
            <a:off x="76201" y="1201419"/>
            <a:ext cx="8839200" cy="6457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1" i="0" lang="en-US" sz="1800" u="none" cap="none" strike="noStrike">
                <a:solidFill>
                  <a:schemeClr val="dk1"/>
                </a:solidFill>
                <a:latin typeface="Bookman Old Style"/>
                <a:ea typeface="Bookman Old Style"/>
                <a:cs typeface="Bookman Old Style"/>
                <a:sym typeface="Bookman Old Style"/>
              </a:rPr>
              <a:t>Newton studied ideas on force and motion and presented three Fundamental Laws.</a:t>
            </a:r>
            <a:endParaRPr b="1" i="0" sz="1800" u="none" cap="none" strike="noStrike">
              <a:solidFill>
                <a:schemeClr val="dk1"/>
              </a:solidFill>
              <a:latin typeface="Bookman Old Style"/>
              <a:ea typeface="Bookman Old Style"/>
              <a:cs typeface="Bookman Old Style"/>
              <a:sym typeface="Bookman Old Style"/>
            </a:endParaRPr>
          </a:p>
        </p:txBody>
      </p:sp>
      <p:sp>
        <p:nvSpPr>
          <p:cNvPr id="292" name="Google Shape;292;p6"/>
          <p:cNvSpPr/>
          <p:nvPr/>
        </p:nvSpPr>
        <p:spPr>
          <a:xfrm>
            <a:off x="2667000" y="1429807"/>
            <a:ext cx="2514600" cy="1056052"/>
          </a:xfrm>
          <a:prstGeom prst="cloudCallout">
            <a:avLst>
              <a:gd fmla="val -60182" name="adj1"/>
              <a:gd fmla="val -19259"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These Laws are known as…..</a:t>
            </a:r>
            <a:endParaRPr b="0" i="0" sz="1600" u="none" cap="none" strike="noStrike">
              <a:solidFill>
                <a:schemeClr val="dk1"/>
              </a:solidFill>
              <a:latin typeface="Bookman Old Style"/>
              <a:ea typeface="Bookman Old Style"/>
              <a:cs typeface="Bookman Old Style"/>
              <a:sym typeface="Bookman Old Style"/>
            </a:endParaRPr>
          </a:p>
        </p:txBody>
      </p:sp>
      <p:sp>
        <p:nvSpPr>
          <p:cNvPr id="293" name="Google Shape;293;p6"/>
          <p:cNvSpPr txBox="1"/>
          <p:nvPr/>
        </p:nvSpPr>
        <p:spPr>
          <a:xfrm>
            <a:off x="605477" y="69990"/>
            <a:ext cx="11125200" cy="707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FFC000"/>
                </a:solidFill>
                <a:latin typeface="Bookman Old Style"/>
                <a:ea typeface="Bookman Old Style"/>
                <a:cs typeface="Bookman Old Style"/>
                <a:sym typeface="Bookman Old Style"/>
              </a:rPr>
              <a:t>Newton’s Laws of Motion</a:t>
            </a:r>
            <a:endParaRPr b="1" i="0" sz="4000" u="none" cap="none" strike="noStrike">
              <a:solidFill>
                <a:srgbClr val="FFC000"/>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822"/>
                                        <p:tgtEl>
                                          <p:spTgt spid="287"/>
                                        </p:tgtEl>
                                      </p:cBhvr>
                                    </p:animEffect>
                                  </p:childTnLst>
                                </p:cTn>
                              </p:par>
                            </p:childTnLst>
                          </p:cTn>
                        </p:par>
                        <p:par>
                          <p:cTn fill="hold">
                            <p:stCondLst>
                              <p:cond delay="1822"/>
                            </p:stCondLst>
                            <p:childTnLst>
                              <p:par>
                                <p:cTn fill="hold" nodeType="afterEffect" presetClass="entr" presetID="23" presetSubtype="16">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500"/>
                                        <p:tgtEl>
                                          <p:spTgt spid="293"/>
                                        </p:tgtEl>
                                        <p:attrNameLst>
                                          <p:attrName>ppt_w</p:attrName>
                                        </p:attrNameLst>
                                      </p:cBhvr>
                                      <p:tavLst>
                                        <p:tav fmla="" tm="0">
                                          <p:val>
                                            <p:strVal val="0"/>
                                          </p:val>
                                        </p:tav>
                                        <p:tav fmla="" tm="100000">
                                          <p:val>
                                            <p:strVal val="#ppt_w"/>
                                          </p:val>
                                        </p:tav>
                                      </p:tavLst>
                                    </p:anim>
                                    <p:anim calcmode="lin" valueType="num">
                                      <p:cBhvr additive="base">
                                        <p:cTn dur="500"/>
                                        <p:tgtEl>
                                          <p:spTgt spid="2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ppt_w</p:attrName>
                                        </p:attrNameLst>
                                      </p:cBhvr>
                                      <p:tavLst>
                                        <p:tav fmla="" tm="0">
                                          <p:val>
                                            <p:strVal val="0"/>
                                          </p:val>
                                        </p:tav>
                                        <p:tav fmla="" tm="100000">
                                          <p:val>
                                            <p:strVal val="#ppt_w"/>
                                          </p:val>
                                        </p:tav>
                                      </p:tavLst>
                                    </p:anim>
                                    <p:anim calcmode="lin" valueType="num">
                                      <p:cBhvr additive="base">
                                        <p:cTn dur="500"/>
                                        <p:tgtEl>
                                          <p:spTgt spid="2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92"/>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60"/>
          <p:cNvSpPr/>
          <p:nvPr/>
        </p:nvSpPr>
        <p:spPr>
          <a:xfrm>
            <a:off x="108898" y="1410367"/>
            <a:ext cx="1015712"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2617" name="Google Shape;2617;p60"/>
          <p:cNvSpPr txBox="1"/>
          <p:nvPr/>
        </p:nvSpPr>
        <p:spPr>
          <a:xfrm>
            <a:off x="990600" y="1376392"/>
            <a:ext cx="10759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(m)</a:t>
            </a:r>
            <a:endParaRPr b="1" i="0" sz="1600" u="none" cap="none" strike="noStrike">
              <a:solidFill>
                <a:srgbClr val="0000FF"/>
              </a:solidFill>
              <a:latin typeface="Book Antiqua"/>
              <a:ea typeface="Book Antiqua"/>
              <a:cs typeface="Book Antiqua"/>
              <a:sym typeface="Book Antiqua"/>
            </a:endParaRPr>
          </a:p>
        </p:txBody>
      </p:sp>
      <p:sp>
        <p:nvSpPr>
          <p:cNvPr id="2618" name="Google Shape;2618;p60"/>
          <p:cNvSpPr txBox="1"/>
          <p:nvPr/>
        </p:nvSpPr>
        <p:spPr>
          <a:xfrm>
            <a:off x="2053839" y="137639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19" name="Google Shape;2619;p60"/>
          <p:cNvSpPr txBox="1"/>
          <p:nvPr/>
        </p:nvSpPr>
        <p:spPr>
          <a:xfrm>
            <a:off x="2282702" y="1376392"/>
            <a:ext cx="6799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 kg</a:t>
            </a:r>
            <a:endParaRPr b="1" i="0" sz="1600" u="none" cap="none" strike="noStrike">
              <a:solidFill>
                <a:srgbClr val="0000FF"/>
              </a:solidFill>
              <a:latin typeface="Book Antiqua"/>
              <a:ea typeface="Book Antiqua"/>
              <a:cs typeface="Book Antiqua"/>
              <a:sym typeface="Book Antiqua"/>
            </a:endParaRPr>
          </a:p>
        </p:txBody>
      </p:sp>
      <p:sp>
        <p:nvSpPr>
          <p:cNvPr id="2620" name="Google Shape;2620;p60"/>
          <p:cNvSpPr txBox="1"/>
          <p:nvPr/>
        </p:nvSpPr>
        <p:spPr>
          <a:xfrm>
            <a:off x="990601" y="1692172"/>
            <a:ext cx="106952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height (s)</a:t>
            </a:r>
            <a:endParaRPr b="1" i="0" sz="1600" u="none" cap="none" strike="noStrike">
              <a:solidFill>
                <a:srgbClr val="0000FF"/>
              </a:solidFill>
              <a:latin typeface="Book Antiqua"/>
              <a:ea typeface="Book Antiqua"/>
              <a:cs typeface="Book Antiqua"/>
              <a:sym typeface="Book Antiqua"/>
            </a:endParaRPr>
          </a:p>
        </p:txBody>
      </p:sp>
      <p:sp>
        <p:nvSpPr>
          <p:cNvPr id="2621" name="Google Shape;2621;p60"/>
          <p:cNvSpPr txBox="1"/>
          <p:nvPr/>
        </p:nvSpPr>
        <p:spPr>
          <a:xfrm>
            <a:off x="2053839" y="1712935"/>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22" name="Google Shape;2622;p60"/>
          <p:cNvSpPr txBox="1"/>
          <p:nvPr/>
        </p:nvSpPr>
        <p:spPr>
          <a:xfrm>
            <a:off x="2282702" y="1712935"/>
            <a:ext cx="7152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80 cm</a:t>
            </a:r>
            <a:endParaRPr b="1" i="0" sz="1600" u="none" cap="none" strike="noStrike">
              <a:solidFill>
                <a:srgbClr val="0000FF"/>
              </a:solidFill>
              <a:latin typeface="Book Antiqua"/>
              <a:ea typeface="Book Antiqua"/>
              <a:cs typeface="Book Antiqua"/>
              <a:sym typeface="Book Antiqua"/>
            </a:endParaRPr>
          </a:p>
        </p:txBody>
      </p:sp>
      <p:cxnSp>
        <p:nvCxnSpPr>
          <p:cNvPr id="2623" name="Google Shape;2623;p60"/>
          <p:cNvCxnSpPr/>
          <p:nvPr/>
        </p:nvCxnSpPr>
        <p:spPr>
          <a:xfrm>
            <a:off x="2362200" y="2319288"/>
            <a:ext cx="365760" cy="0"/>
          </a:xfrm>
          <a:prstGeom prst="straightConnector1">
            <a:avLst/>
          </a:prstGeom>
          <a:noFill/>
          <a:ln cap="flat" cmpd="sng" w="9525">
            <a:solidFill>
              <a:srgbClr val="0000FF"/>
            </a:solidFill>
            <a:prstDash val="solid"/>
            <a:round/>
            <a:headEnd len="sm" w="sm" type="none"/>
            <a:tailEnd len="sm" w="sm" type="none"/>
          </a:ln>
        </p:spPr>
      </p:cxnSp>
      <p:sp>
        <p:nvSpPr>
          <p:cNvPr id="2624" name="Google Shape;2624;p60"/>
          <p:cNvSpPr txBox="1"/>
          <p:nvPr/>
        </p:nvSpPr>
        <p:spPr>
          <a:xfrm>
            <a:off x="2053839" y="2144318"/>
            <a:ext cx="3097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25" name="Google Shape;2625;p60"/>
          <p:cNvSpPr txBox="1"/>
          <p:nvPr/>
        </p:nvSpPr>
        <p:spPr>
          <a:xfrm>
            <a:off x="2347187" y="2038350"/>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80</a:t>
            </a:r>
            <a:endParaRPr b="1" i="0" sz="1600" u="none" cap="none" strike="noStrike">
              <a:solidFill>
                <a:srgbClr val="0000FF"/>
              </a:solidFill>
              <a:latin typeface="Book Antiqua"/>
              <a:ea typeface="Book Antiqua"/>
              <a:cs typeface="Book Antiqua"/>
              <a:sym typeface="Book Antiqua"/>
            </a:endParaRPr>
          </a:p>
        </p:txBody>
      </p:sp>
      <p:sp>
        <p:nvSpPr>
          <p:cNvPr id="2626" name="Google Shape;2626;p60"/>
          <p:cNvSpPr txBox="1"/>
          <p:nvPr/>
        </p:nvSpPr>
        <p:spPr>
          <a:xfrm>
            <a:off x="2311972" y="2280821"/>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a:t>
            </a:r>
            <a:endParaRPr b="1" i="0" sz="1600" u="none" cap="none" strike="noStrike">
              <a:solidFill>
                <a:srgbClr val="0000FF"/>
              </a:solidFill>
              <a:latin typeface="Book Antiqua"/>
              <a:ea typeface="Book Antiqua"/>
              <a:cs typeface="Book Antiqua"/>
              <a:sym typeface="Book Antiqua"/>
            </a:endParaRPr>
          </a:p>
        </p:txBody>
      </p:sp>
      <p:sp>
        <p:nvSpPr>
          <p:cNvPr id="2627" name="Google Shape;2627;p60"/>
          <p:cNvSpPr txBox="1"/>
          <p:nvPr/>
        </p:nvSpPr>
        <p:spPr>
          <a:xfrm>
            <a:off x="2743200" y="214431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28" name="Google Shape;2628;p60"/>
          <p:cNvSpPr txBox="1"/>
          <p:nvPr/>
        </p:nvSpPr>
        <p:spPr>
          <a:xfrm>
            <a:off x="2981589" y="2169712"/>
            <a:ext cx="6751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0.8 m</a:t>
            </a:r>
            <a:endParaRPr b="1" i="0" sz="1600" u="none" cap="none" strike="noStrike">
              <a:solidFill>
                <a:srgbClr val="0000FF"/>
              </a:solidFill>
              <a:latin typeface="Book Antiqua"/>
              <a:ea typeface="Book Antiqua"/>
              <a:cs typeface="Book Antiqua"/>
              <a:sym typeface="Book Antiqua"/>
            </a:endParaRPr>
          </a:p>
        </p:txBody>
      </p:sp>
      <p:sp>
        <p:nvSpPr>
          <p:cNvPr id="2629" name="Google Shape;2629;p60"/>
          <p:cNvSpPr txBox="1"/>
          <p:nvPr/>
        </p:nvSpPr>
        <p:spPr>
          <a:xfrm>
            <a:off x="489458" y="2626489"/>
            <a:ext cx="16530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Acceleration (a)</a:t>
            </a:r>
            <a:endParaRPr b="1" i="0" sz="1600" u="none" cap="none" strike="noStrike">
              <a:solidFill>
                <a:srgbClr val="0000FF"/>
              </a:solidFill>
              <a:latin typeface="Book Antiqua"/>
              <a:ea typeface="Book Antiqua"/>
              <a:cs typeface="Book Antiqua"/>
              <a:sym typeface="Book Antiqua"/>
            </a:endParaRPr>
          </a:p>
        </p:txBody>
      </p:sp>
      <p:sp>
        <p:nvSpPr>
          <p:cNvPr id="2630" name="Google Shape;2630;p60"/>
          <p:cNvSpPr txBox="1"/>
          <p:nvPr/>
        </p:nvSpPr>
        <p:spPr>
          <a:xfrm>
            <a:off x="2053839" y="262648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31" name="Google Shape;2631;p60"/>
          <p:cNvSpPr txBox="1"/>
          <p:nvPr/>
        </p:nvSpPr>
        <p:spPr>
          <a:xfrm>
            <a:off x="2293094" y="2626489"/>
            <a:ext cx="8290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32" name="Google Shape;2632;p60"/>
          <p:cNvSpPr txBox="1"/>
          <p:nvPr/>
        </p:nvSpPr>
        <p:spPr>
          <a:xfrm>
            <a:off x="304801" y="2964730"/>
            <a:ext cx="18758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(u)</a:t>
            </a:r>
            <a:endParaRPr b="1" i="0" sz="1600" u="none" cap="none" strike="noStrike">
              <a:solidFill>
                <a:srgbClr val="0000FF"/>
              </a:solidFill>
              <a:latin typeface="Book Antiqua"/>
              <a:ea typeface="Book Antiqua"/>
              <a:cs typeface="Book Antiqua"/>
              <a:sym typeface="Book Antiqua"/>
            </a:endParaRPr>
          </a:p>
        </p:txBody>
      </p:sp>
      <p:sp>
        <p:nvSpPr>
          <p:cNvPr id="2633" name="Google Shape;2633;p60"/>
          <p:cNvSpPr txBox="1"/>
          <p:nvPr/>
        </p:nvSpPr>
        <p:spPr>
          <a:xfrm>
            <a:off x="2053839" y="296473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34" name="Google Shape;2634;p60"/>
          <p:cNvSpPr txBox="1"/>
          <p:nvPr/>
        </p:nvSpPr>
        <p:spPr>
          <a:xfrm>
            <a:off x="2282702" y="2964730"/>
            <a:ext cx="7264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635" name="Google Shape;2635;p60"/>
          <p:cNvSpPr/>
          <p:nvPr/>
        </p:nvSpPr>
        <p:spPr>
          <a:xfrm>
            <a:off x="108898" y="3363541"/>
            <a:ext cx="1106752"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2636" name="Google Shape;2636;p60"/>
          <p:cNvSpPr txBox="1"/>
          <p:nvPr/>
        </p:nvSpPr>
        <p:spPr>
          <a:xfrm>
            <a:off x="1167391" y="3363541"/>
            <a:ext cx="160492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Momentum (p)</a:t>
            </a:r>
            <a:endParaRPr b="1" i="0" sz="1600" u="none" cap="none" strike="noStrike">
              <a:solidFill>
                <a:srgbClr val="0000FF"/>
              </a:solidFill>
              <a:latin typeface="Book Antiqua"/>
              <a:ea typeface="Book Antiqua"/>
              <a:cs typeface="Book Antiqua"/>
              <a:sym typeface="Book Antiqua"/>
            </a:endParaRPr>
          </a:p>
        </p:txBody>
      </p:sp>
      <p:sp>
        <p:nvSpPr>
          <p:cNvPr id="2637" name="Google Shape;2637;p60"/>
          <p:cNvSpPr txBox="1"/>
          <p:nvPr/>
        </p:nvSpPr>
        <p:spPr>
          <a:xfrm>
            <a:off x="2678304" y="3363541"/>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38" name="Google Shape;2638;p60"/>
          <p:cNvSpPr txBox="1"/>
          <p:nvPr/>
        </p:nvSpPr>
        <p:spPr>
          <a:xfrm>
            <a:off x="2916692" y="3363541"/>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39" name="Google Shape;2639;p60"/>
          <p:cNvSpPr/>
          <p:nvPr/>
        </p:nvSpPr>
        <p:spPr>
          <a:xfrm>
            <a:off x="108898" y="3801305"/>
            <a:ext cx="1200514"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a:t>
            </a:r>
            <a:endParaRPr b="0" i="0" sz="1400" u="none" cap="none" strike="noStrike">
              <a:solidFill>
                <a:srgbClr val="000000"/>
              </a:solidFill>
              <a:latin typeface="Arial"/>
              <a:ea typeface="Arial"/>
              <a:cs typeface="Arial"/>
              <a:sym typeface="Arial"/>
            </a:endParaRPr>
          </a:p>
        </p:txBody>
      </p:sp>
      <p:sp>
        <p:nvSpPr>
          <p:cNvPr id="2640" name="Google Shape;2640;p60"/>
          <p:cNvSpPr txBox="1"/>
          <p:nvPr/>
        </p:nvSpPr>
        <p:spPr>
          <a:xfrm>
            <a:off x="1371600" y="3801305"/>
            <a:ext cx="36901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a:t>
            </a:r>
            <a:endParaRPr b="0" i="0" sz="1400" u="none" cap="none" strike="noStrike">
              <a:solidFill>
                <a:srgbClr val="000000"/>
              </a:solidFill>
              <a:latin typeface="Arial"/>
              <a:ea typeface="Arial"/>
              <a:cs typeface="Arial"/>
              <a:sym typeface="Arial"/>
            </a:endParaRPr>
          </a:p>
        </p:txBody>
      </p:sp>
      <p:sp>
        <p:nvSpPr>
          <p:cNvPr id="2641" name="Google Shape;2641;p60"/>
          <p:cNvSpPr txBox="1"/>
          <p:nvPr/>
        </p:nvSpPr>
        <p:spPr>
          <a:xfrm>
            <a:off x="1700790" y="3801305"/>
            <a:ext cx="31611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p</a:t>
            </a:r>
            <a:endParaRPr b="0" i="0" sz="1400" u="none" cap="none" strike="noStrike">
              <a:solidFill>
                <a:srgbClr val="000000"/>
              </a:solidFill>
              <a:latin typeface="Arial"/>
              <a:ea typeface="Arial"/>
              <a:cs typeface="Arial"/>
              <a:sym typeface="Arial"/>
            </a:endParaRPr>
          </a:p>
        </p:txBody>
      </p:sp>
      <p:sp>
        <p:nvSpPr>
          <p:cNvPr id="2642" name="Google Shape;2642;p60"/>
          <p:cNvSpPr txBox="1"/>
          <p:nvPr/>
        </p:nvSpPr>
        <p:spPr>
          <a:xfrm>
            <a:off x="2009390" y="380130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643" name="Google Shape;2643;p60"/>
          <p:cNvSpPr txBox="1"/>
          <p:nvPr/>
        </p:nvSpPr>
        <p:spPr>
          <a:xfrm>
            <a:off x="2221538" y="3801305"/>
            <a:ext cx="48122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mv</a:t>
            </a:r>
            <a:endParaRPr b="0" i="0" sz="1400" u="none" cap="none" strike="noStrike">
              <a:solidFill>
                <a:srgbClr val="000000"/>
              </a:solidFill>
              <a:latin typeface="Arial"/>
              <a:ea typeface="Arial"/>
              <a:cs typeface="Arial"/>
              <a:sym typeface="Arial"/>
            </a:endParaRPr>
          </a:p>
        </p:txBody>
      </p:sp>
      <p:sp>
        <p:nvSpPr>
          <p:cNvPr id="2644" name="Google Shape;2644;p60"/>
          <p:cNvSpPr txBox="1"/>
          <p:nvPr/>
        </p:nvSpPr>
        <p:spPr>
          <a:xfrm>
            <a:off x="1371600" y="4175025"/>
            <a:ext cx="37863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b)</a:t>
            </a:r>
            <a:endParaRPr b="0" i="0" sz="1400" u="none" cap="none" strike="noStrike">
              <a:solidFill>
                <a:srgbClr val="000000"/>
              </a:solidFill>
              <a:latin typeface="Arial"/>
              <a:ea typeface="Arial"/>
              <a:cs typeface="Arial"/>
              <a:sym typeface="Arial"/>
            </a:endParaRPr>
          </a:p>
        </p:txBody>
      </p:sp>
      <p:sp>
        <p:nvSpPr>
          <p:cNvPr id="2645" name="Google Shape;2645;p60"/>
          <p:cNvSpPr txBox="1"/>
          <p:nvPr/>
        </p:nvSpPr>
        <p:spPr>
          <a:xfrm>
            <a:off x="1700790" y="4175025"/>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v</a:t>
            </a:r>
            <a:r>
              <a:rPr b="1" baseline="30000"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2646" name="Google Shape;2646;p60"/>
          <p:cNvSpPr txBox="1"/>
          <p:nvPr/>
        </p:nvSpPr>
        <p:spPr>
          <a:xfrm>
            <a:off x="2009390" y="417502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647" name="Google Shape;2647;p60"/>
          <p:cNvSpPr txBox="1"/>
          <p:nvPr/>
        </p:nvSpPr>
        <p:spPr>
          <a:xfrm>
            <a:off x="2221539" y="4175025"/>
            <a:ext cx="37862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u</a:t>
            </a:r>
            <a:r>
              <a:rPr b="1" baseline="30000" i="0" lang="en-US" sz="1600" u="none" cap="none" strike="noStrike">
                <a:solidFill>
                  <a:srgbClr val="C00000"/>
                </a:solidFill>
                <a:latin typeface="Book Antiqua"/>
                <a:ea typeface="Book Antiqua"/>
                <a:cs typeface="Book Antiqua"/>
                <a:sym typeface="Book Antiqua"/>
              </a:rPr>
              <a:t>2</a:t>
            </a:r>
            <a:endParaRPr b="1" baseline="30000" i="0" sz="1600" u="none" cap="none" strike="noStrike">
              <a:solidFill>
                <a:srgbClr val="C00000"/>
              </a:solidFill>
              <a:latin typeface="Book Antiqua"/>
              <a:ea typeface="Book Antiqua"/>
              <a:cs typeface="Book Antiqua"/>
              <a:sym typeface="Book Antiqua"/>
            </a:endParaRPr>
          </a:p>
        </p:txBody>
      </p:sp>
      <p:sp>
        <p:nvSpPr>
          <p:cNvPr id="2648" name="Google Shape;2648;p60"/>
          <p:cNvSpPr txBox="1"/>
          <p:nvPr/>
        </p:nvSpPr>
        <p:spPr>
          <a:xfrm>
            <a:off x="2514338" y="4175025"/>
            <a:ext cx="308098"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649" name="Google Shape;2649;p60"/>
          <p:cNvSpPr txBox="1"/>
          <p:nvPr/>
        </p:nvSpPr>
        <p:spPr>
          <a:xfrm>
            <a:off x="2752727" y="4175025"/>
            <a:ext cx="48122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2as</a:t>
            </a:r>
            <a:endParaRPr b="0" i="0" sz="1400" u="none" cap="none" strike="noStrike">
              <a:solidFill>
                <a:srgbClr val="000000"/>
              </a:solidFill>
              <a:latin typeface="Arial"/>
              <a:ea typeface="Arial"/>
              <a:cs typeface="Arial"/>
              <a:sym typeface="Arial"/>
            </a:endParaRPr>
          </a:p>
        </p:txBody>
      </p:sp>
      <p:cxnSp>
        <p:nvCxnSpPr>
          <p:cNvPr id="2650" name="Google Shape;2650;p60"/>
          <p:cNvCxnSpPr/>
          <p:nvPr/>
        </p:nvCxnSpPr>
        <p:spPr>
          <a:xfrm>
            <a:off x="3930642" y="1353004"/>
            <a:ext cx="31759" cy="3150737"/>
          </a:xfrm>
          <a:prstGeom prst="straightConnector1">
            <a:avLst/>
          </a:prstGeom>
          <a:noFill/>
          <a:ln cap="flat" cmpd="sng" w="9525">
            <a:solidFill>
              <a:schemeClr val="dk1"/>
            </a:solidFill>
            <a:prstDash val="solid"/>
            <a:round/>
            <a:headEnd len="sm" w="sm" type="none"/>
            <a:tailEnd len="sm" w="sm" type="none"/>
          </a:ln>
        </p:spPr>
      </p:cxnSp>
      <p:sp>
        <p:nvSpPr>
          <p:cNvPr id="2651" name="Google Shape;2651;p60"/>
          <p:cNvSpPr/>
          <p:nvPr/>
        </p:nvSpPr>
        <p:spPr>
          <a:xfrm>
            <a:off x="4025102" y="1414592"/>
            <a:ext cx="1216178" cy="338554"/>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 :</a:t>
            </a:r>
            <a:endParaRPr b="0" i="0" sz="1400" u="none" cap="none" strike="noStrike">
              <a:solidFill>
                <a:srgbClr val="000000"/>
              </a:solidFill>
              <a:latin typeface="Arial"/>
              <a:ea typeface="Arial"/>
              <a:cs typeface="Arial"/>
              <a:sym typeface="Arial"/>
            </a:endParaRPr>
          </a:p>
        </p:txBody>
      </p:sp>
      <p:sp>
        <p:nvSpPr>
          <p:cNvPr id="2652" name="Google Shape;2652;p60"/>
          <p:cNvSpPr txBox="1"/>
          <p:nvPr/>
        </p:nvSpPr>
        <p:spPr>
          <a:xfrm>
            <a:off x="5370328" y="1319955"/>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53" name="Google Shape;2653;p60"/>
          <p:cNvSpPr txBox="1"/>
          <p:nvPr/>
        </p:nvSpPr>
        <p:spPr>
          <a:xfrm>
            <a:off x="5678928" y="133033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54" name="Google Shape;2654;p60"/>
          <p:cNvSpPr txBox="1"/>
          <p:nvPr/>
        </p:nvSpPr>
        <p:spPr>
          <a:xfrm>
            <a:off x="5879338" y="1319955"/>
            <a:ext cx="3786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55" name="Google Shape;2655;p60"/>
          <p:cNvSpPr txBox="1"/>
          <p:nvPr/>
        </p:nvSpPr>
        <p:spPr>
          <a:xfrm>
            <a:off x="6183876" y="1319955"/>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56" name="Google Shape;2656;p60"/>
          <p:cNvSpPr txBox="1"/>
          <p:nvPr/>
        </p:nvSpPr>
        <p:spPr>
          <a:xfrm>
            <a:off x="6422265" y="1319955"/>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2as</a:t>
            </a:r>
            <a:endParaRPr b="1" i="0" sz="1600" u="none" cap="none" strike="noStrike">
              <a:solidFill>
                <a:srgbClr val="0000FF"/>
              </a:solidFill>
              <a:latin typeface="Book Antiqua"/>
              <a:ea typeface="Book Antiqua"/>
              <a:cs typeface="Book Antiqua"/>
              <a:sym typeface="Book Antiqua"/>
            </a:endParaRPr>
          </a:p>
        </p:txBody>
      </p:sp>
      <p:sp>
        <p:nvSpPr>
          <p:cNvPr id="2657" name="Google Shape;2657;p60"/>
          <p:cNvSpPr txBox="1"/>
          <p:nvPr/>
        </p:nvSpPr>
        <p:spPr>
          <a:xfrm>
            <a:off x="4959181" y="1615367"/>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58" name="Google Shape;2658;p60"/>
          <p:cNvSpPr txBox="1"/>
          <p:nvPr/>
        </p:nvSpPr>
        <p:spPr>
          <a:xfrm>
            <a:off x="5370328" y="1615367"/>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59" name="Google Shape;2659;p60"/>
          <p:cNvSpPr txBox="1"/>
          <p:nvPr/>
        </p:nvSpPr>
        <p:spPr>
          <a:xfrm>
            <a:off x="5678928" y="161536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0" name="Google Shape;2660;p60"/>
          <p:cNvSpPr txBox="1"/>
          <p:nvPr/>
        </p:nvSpPr>
        <p:spPr>
          <a:xfrm>
            <a:off x="5879338" y="1615367"/>
            <a:ext cx="3561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61" name="Google Shape;2661;p60"/>
          <p:cNvSpPr txBox="1"/>
          <p:nvPr/>
        </p:nvSpPr>
        <p:spPr>
          <a:xfrm>
            <a:off x="6183876" y="161536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2" name="Google Shape;2662;p60"/>
          <p:cNvSpPr txBox="1"/>
          <p:nvPr/>
        </p:nvSpPr>
        <p:spPr>
          <a:xfrm>
            <a:off x="6422264" y="161536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663" name="Google Shape;2663;p60"/>
          <p:cNvSpPr txBox="1"/>
          <p:nvPr/>
        </p:nvSpPr>
        <p:spPr>
          <a:xfrm>
            <a:off x="6589528" y="1615367"/>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4" name="Google Shape;2664;p60"/>
          <p:cNvSpPr txBox="1"/>
          <p:nvPr/>
        </p:nvSpPr>
        <p:spPr>
          <a:xfrm>
            <a:off x="7065988" y="1615367"/>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5" name="Google Shape;2665;p60"/>
          <p:cNvSpPr txBox="1"/>
          <p:nvPr/>
        </p:nvSpPr>
        <p:spPr>
          <a:xfrm>
            <a:off x="5370900" y="1961016"/>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sp>
        <p:nvSpPr>
          <p:cNvPr id="2666" name="Google Shape;2666;p60"/>
          <p:cNvSpPr txBox="1"/>
          <p:nvPr/>
        </p:nvSpPr>
        <p:spPr>
          <a:xfrm>
            <a:off x="5679500" y="197139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7" name="Google Shape;2667;p60"/>
          <p:cNvSpPr txBox="1"/>
          <p:nvPr/>
        </p:nvSpPr>
        <p:spPr>
          <a:xfrm>
            <a:off x="5862164" y="1961016"/>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16</a:t>
            </a:r>
            <a:endParaRPr b="1" i="0" sz="1600" u="none" cap="none" strike="noStrike">
              <a:solidFill>
                <a:srgbClr val="0000FF"/>
              </a:solidFill>
              <a:latin typeface="Book Antiqua"/>
              <a:ea typeface="Book Antiqua"/>
              <a:cs typeface="Book Antiqua"/>
              <a:sym typeface="Book Antiqua"/>
            </a:endParaRPr>
          </a:p>
        </p:txBody>
      </p:sp>
      <p:sp>
        <p:nvSpPr>
          <p:cNvPr id="2668" name="Google Shape;2668;p60"/>
          <p:cNvSpPr txBox="1"/>
          <p:nvPr/>
        </p:nvSpPr>
        <p:spPr>
          <a:xfrm>
            <a:off x="4959181" y="2321296"/>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69" name="Google Shape;2669;p60"/>
          <p:cNvSpPr txBox="1"/>
          <p:nvPr/>
        </p:nvSpPr>
        <p:spPr>
          <a:xfrm>
            <a:off x="5373338" y="232129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baseline="30000" i="0" sz="1600" u="none" cap="none" strike="noStrike">
              <a:solidFill>
                <a:srgbClr val="0000FF"/>
              </a:solidFill>
              <a:latin typeface="Book Antiqua"/>
              <a:ea typeface="Book Antiqua"/>
              <a:cs typeface="Book Antiqua"/>
              <a:sym typeface="Book Antiqua"/>
            </a:endParaRPr>
          </a:p>
        </p:txBody>
      </p:sp>
      <p:sp>
        <p:nvSpPr>
          <p:cNvPr id="2670" name="Google Shape;2670;p60"/>
          <p:cNvSpPr txBox="1"/>
          <p:nvPr/>
        </p:nvSpPr>
        <p:spPr>
          <a:xfrm>
            <a:off x="5681938" y="232129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71" name="Google Shape;2671;p60"/>
          <p:cNvSpPr txBox="1"/>
          <p:nvPr/>
        </p:nvSpPr>
        <p:spPr>
          <a:xfrm>
            <a:off x="5380719" y="265706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baseline="30000" i="0" sz="1600" u="none" cap="none" strike="noStrike">
              <a:solidFill>
                <a:srgbClr val="0000FF"/>
              </a:solidFill>
              <a:latin typeface="Book Antiqua"/>
              <a:ea typeface="Book Antiqua"/>
              <a:cs typeface="Book Antiqua"/>
              <a:sym typeface="Book Antiqua"/>
            </a:endParaRPr>
          </a:p>
        </p:txBody>
      </p:sp>
      <p:sp>
        <p:nvSpPr>
          <p:cNvPr id="2672" name="Google Shape;2672;p60"/>
          <p:cNvSpPr txBox="1"/>
          <p:nvPr/>
        </p:nvSpPr>
        <p:spPr>
          <a:xfrm>
            <a:off x="5678928" y="267782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73" name="Google Shape;2673;p60"/>
          <p:cNvSpPr txBox="1"/>
          <p:nvPr/>
        </p:nvSpPr>
        <p:spPr>
          <a:xfrm>
            <a:off x="5871984" y="2677828"/>
            <a:ext cx="7264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674" name="Google Shape;2674;p60"/>
          <p:cNvSpPr txBox="1"/>
          <p:nvPr/>
        </p:nvSpPr>
        <p:spPr>
          <a:xfrm>
            <a:off x="5370328" y="2959756"/>
            <a:ext cx="3161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p</a:t>
            </a:r>
            <a:endParaRPr b="1" i="0" sz="1600" u="none" cap="none" strike="noStrike">
              <a:solidFill>
                <a:srgbClr val="0000FF"/>
              </a:solidFill>
              <a:latin typeface="Book Antiqua"/>
              <a:ea typeface="Book Antiqua"/>
              <a:cs typeface="Book Antiqua"/>
              <a:sym typeface="Book Antiqua"/>
            </a:endParaRPr>
          </a:p>
        </p:txBody>
      </p:sp>
      <p:sp>
        <p:nvSpPr>
          <p:cNvPr id="2675" name="Google Shape;2675;p60"/>
          <p:cNvSpPr txBox="1"/>
          <p:nvPr/>
        </p:nvSpPr>
        <p:spPr>
          <a:xfrm>
            <a:off x="5678928" y="300647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76" name="Google Shape;2676;p60"/>
          <p:cNvSpPr txBox="1"/>
          <p:nvPr/>
        </p:nvSpPr>
        <p:spPr>
          <a:xfrm>
            <a:off x="5883283" y="2985709"/>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mv</a:t>
            </a:r>
            <a:endParaRPr b="1" i="0" sz="1600" u="none" cap="none" strike="noStrike">
              <a:solidFill>
                <a:srgbClr val="0000FF"/>
              </a:solidFill>
              <a:latin typeface="Book Antiqua"/>
              <a:ea typeface="Book Antiqua"/>
              <a:cs typeface="Book Antiqua"/>
              <a:sym typeface="Book Antiqua"/>
            </a:endParaRPr>
          </a:p>
        </p:txBody>
      </p:sp>
      <p:sp>
        <p:nvSpPr>
          <p:cNvPr id="2677" name="Google Shape;2677;p60"/>
          <p:cNvSpPr txBox="1"/>
          <p:nvPr/>
        </p:nvSpPr>
        <p:spPr>
          <a:xfrm>
            <a:off x="5370328" y="3332033"/>
            <a:ext cx="3161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p</a:t>
            </a:r>
            <a:endParaRPr b="1" i="0" sz="1600" u="none" cap="none" strike="noStrike">
              <a:solidFill>
                <a:srgbClr val="0000FF"/>
              </a:solidFill>
              <a:latin typeface="Book Antiqua"/>
              <a:ea typeface="Book Antiqua"/>
              <a:cs typeface="Book Antiqua"/>
              <a:sym typeface="Book Antiqua"/>
            </a:endParaRPr>
          </a:p>
        </p:txBody>
      </p:sp>
      <p:sp>
        <p:nvSpPr>
          <p:cNvPr id="2678" name="Google Shape;2678;p60"/>
          <p:cNvSpPr txBox="1"/>
          <p:nvPr/>
        </p:nvSpPr>
        <p:spPr>
          <a:xfrm>
            <a:off x="5678928" y="333203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79" name="Google Shape;2679;p60"/>
          <p:cNvSpPr txBox="1"/>
          <p:nvPr/>
        </p:nvSpPr>
        <p:spPr>
          <a:xfrm>
            <a:off x="6187746" y="3332033"/>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80" name="Google Shape;2680;p60"/>
          <p:cNvSpPr txBox="1"/>
          <p:nvPr/>
        </p:nvSpPr>
        <p:spPr>
          <a:xfrm>
            <a:off x="4959181" y="3332033"/>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81" name="Google Shape;2681;p60"/>
          <p:cNvSpPr txBox="1"/>
          <p:nvPr/>
        </p:nvSpPr>
        <p:spPr>
          <a:xfrm>
            <a:off x="5372766" y="3654963"/>
            <a:ext cx="3161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p</a:t>
            </a:r>
            <a:endParaRPr b="1" i="0" sz="1600" u="none" cap="none" strike="noStrike">
              <a:solidFill>
                <a:srgbClr val="0000FF"/>
              </a:solidFill>
              <a:latin typeface="Book Antiqua"/>
              <a:ea typeface="Book Antiqua"/>
              <a:cs typeface="Book Antiqua"/>
              <a:sym typeface="Book Antiqua"/>
            </a:endParaRPr>
          </a:p>
        </p:txBody>
      </p:sp>
      <p:sp>
        <p:nvSpPr>
          <p:cNvPr id="2682" name="Google Shape;2682;p60"/>
          <p:cNvSpPr txBox="1"/>
          <p:nvPr/>
        </p:nvSpPr>
        <p:spPr>
          <a:xfrm>
            <a:off x="5681366" y="365496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83" name="Google Shape;2683;p60"/>
          <p:cNvSpPr txBox="1"/>
          <p:nvPr/>
        </p:nvSpPr>
        <p:spPr>
          <a:xfrm>
            <a:off x="5864939" y="3654963"/>
            <a:ext cx="111921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 kg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684" name="Google Shape;2684;p60"/>
          <p:cNvSpPr txBox="1"/>
          <p:nvPr/>
        </p:nvSpPr>
        <p:spPr>
          <a:xfrm>
            <a:off x="4959181" y="3654963"/>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685" name="Google Shape;2685;p60"/>
          <p:cNvSpPr txBox="1"/>
          <p:nvPr/>
        </p:nvSpPr>
        <p:spPr>
          <a:xfrm>
            <a:off x="2983706" y="2169712"/>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0.8 </a:t>
            </a:r>
            <a:endParaRPr b="1" i="0" sz="1600" u="none" cap="none" strike="noStrike">
              <a:solidFill>
                <a:srgbClr val="0000FF"/>
              </a:solidFill>
              <a:latin typeface="Book Antiqua"/>
              <a:ea typeface="Book Antiqua"/>
              <a:cs typeface="Book Antiqua"/>
              <a:sym typeface="Book Antiqua"/>
            </a:endParaRPr>
          </a:p>
        </p:txBody>
      </p:sp>
      <p:sp>
        <p:nvSpPr>
          <p:cNvPr id="2686" name="Google Shape;2686;p60"/>
          <p:cNvSpPr txBox="1"/>
          <p:nvPr/>
        </p:nvSpPr>
        <p:spPr>
          <a:xfrm>
            <a:off x="5872162" y="2673902"/>
            <a:ext cx="3385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 </a:t>
            </a:r>
            <a:endParaRPr b="1" baseline="30000" i="0" sz="1600" u="none" cap="none" strike="noStrike">
              <a:solidFill>
                <a:srgbClr val="0000FF"/>
              </a:solidFill>
              <a:latin typeface="Book Antiqua"/>
              <a:ea typeface="Book Antiqua"/>
              <a:cs typeface="Book Antiqua"/>
              <a:sym typeface="Book Antiqua"/>
            </a:endParaRPr>
          </a:p>
        </p:txBody>
      </p:sp>
      <p:grpSp>
        <p:nvGrpSpPr>
          <p:cNvPr id="2687" name="Google Shape;2687;p60"/>
          <p:cNvGrpSpPr/>
          <p:nvPr/>
        </p:nvGrpSpPr>
        <p:grpSpPr>
          <a:xfrm>
            <a:off x="5864603" y="2321296"/>
            <a:ext cx="550151" cy="338554"/>
            <a:chOff x="5864602" y="2338834"/>
            <a:chExt cx="550151" cy="338867"/>
          </a:xfrm>
        </p:grpSpPr>
        <p:sp>
          <p:nvSpPr>
            <p:cNvPr id="2688" name="Google Shape;2688;p60"/>
            <p:cNvSpPr txBox="1"/>
            <p:nvPr/>
          </p:nvSpPr>
          <p:spPr>
            <a:xfrm>
              <a:off x="5864602" y="2338834"/>
              <a:ext cx="550151" cy="3388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√16</a:t>
              </a:r>
              <a:endParaRPr b="1" i="0" sz="1600" u="none" cap="none" strike="noStrike">
                <a:solidFill>
                  <a:srgbClr val="0000FF"/>
                </a:solidFill>
                <a:latin typeface="Book Antiqua"/>
                <a:ea typeface="Book Antiqua"/>
                <a:cs typeface="Book Antiqua"/>
                <a:sym typeface="Book Antiqua"/>
              </a:endParaRPr>
            </a:p>
          </p:txBody>
        </p:sp>
        <p:cxnSp>
          <p:nvCxnSpPr>
            <p:cNvPr id="2689" name="Google Shape;2689;p60"/>
            <p:cNvCxnSpPr/>
            <p:nvPr/>
          </p:nvCxnSpPr>
          <p:spPr>
            <a:xfrm>
              <a:off x="6057900" y="2389338"/>
              <a:ext cx="274320" cy="0"/>
            </a:xfrm>
            <a:prstGeom prst="straightConnector1">
              <a:avLst/>
            </a:prstGeom>
            <a:noFill/>
            <a:ln cap="flat" cmpd="sng" w="9525">
              <a:solidFill>
                <a:srgbClr val="0000FF"/>
              </a:solidFill>
              <a:prstDash val="solid"/>
              <a:round/>
              <a:headEnd len="sm" w="sm" type="none"/>
              <a:tailEnd len="sm" w="sm" type="none"/>
            </a:ln>
          </p:spPr>
        </p:cxnSp>
      </p:grpSp>
      <p:grpSp>
        <p:nvGrpSpPr>
          <p:cNvPr id="2690" name="Google Shape;2690;p60"/>
          <p:cNvGrpSpPr/>
          <p:nvPr/>
        </p:nvGrpSpPr>
        <p:grpSpPr>
          <a:xfrm>
            <a:off x="759362" y="64712"/>
            <a:ext cx="7394038" cy="1240322"/>
            <a:chOff x="743485" y="438194"/>
            <a:chExt cx="7394038" cy="1240322"/>
          </a:xfrm>
        </p:grpSpPr>
        <p:sp>
          <p:nvSpPr>
            <p:cNvPr id="2691" name="Google Shape;2691;p60"/>
            <p:cNvSpPr/>
            <p:nvPr/>
          </p:nvSpPr>
          <p:spPr>
            <a:xfrm>
              <a:off x="743485" y="438194"/>
              <a:ext cx="7394038"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2692" name="Google Shape;2692;p60"/>
            <p:cNvSpPr txBox="1"/>
            <p:nvPr/>
          </p:nvSpPr>
          <p:spPr>
            <a:xfrm>
              <a:off x="1146935" y="443332"/>
              <a:ext cx="69905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How much momentum will a dumb-bell of mass 10 kg transfer to the floor if it falls from a height of 80 cm ? Take its  downward  acceleration to be 10 ms</a:t>
              </a:r>
              <a:r>
                <a:rPr b="1" baseline="30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grpSp>
      <p:grpSp>
        <p:nvGrpSpPr>
          <p:cNvPr id="2693" name="Google Shape;2693;p60"/>
          <p:cNvGrpSpPr/>
          <p:nvPr/>
        </p:nvGrpSpPr>
        <p:grpSpPr>
          <a:xfrm>
            <a:off x="325120" y="465720"/>
            <a:ext cx="640080" cy="640080"/>
            <a:chOff x="4953000" y="3718491"/>
            <a:chExt cx="640080" cy="640080"/>
          </a:xfrm>
        </p:grpSpPr>
        <p:sp>
          <p:nvSpPr>
            <p:cNvPr id="2694" name="Google Shape;2694;p60"/>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95" name="Google Shape;2695;p60"/>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3</a:t>
              </a:r>
              <a:endParaRPr b="0" i="0" sz="1400" u="none" cap="none" strike="noStrike">
                <a:solidFill>
                  <a:srgbClr val="000000"/>
                </a:solidFill>
                <a:latin typeface="Arial"/>
                <a:ea typeface="Arial"/>
                <a:cs typeface="Arial"/>
                <a:sym typeface="Arial"/>
              </a:endParaRPr>
            </a:p>
          </p:txBody>
        </p:sp>
      </p:grpSp>
      <p:sp>
        <p:nvSpPr>
          <p:cNvPr id="2696" name="Google Shape;2696;p60"/>
          <p:cNvSpPr txBox="1"/>
          <p:nvPr/>
        </p:nvSpPr>
        <p:spPr>
          <a:xfrm>
            <a:off x="6761799" y="1615367"/>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a:t>
            </a:r>
            <a:endParaRPr b="1" i="0" sz="1600" u="none" cap="none" strike="noStrike">
              <a:solidFill>
                <a:srgbClr val="0000FF"/>
              </a:solidFill>
              <a:latin typeface="Book Antiqua"/>
              <a:ea typeface="Book Antiqua"/>
              <a:cs typeface="Book Antiqua"/>
              <a:sym typeface="Book Antiqua"/>
            </a:endParaRPr>
          </a:p>
        </p:txBody>
      </p:sp>
      <p:sp>
        <p:nvSpPr>
          <p:cNvPr id="2697" name="Google Shape;2697;p60"/>
          <p:cNvSpPr txBox="1"/>
          <p:nvPr/>
        </p:nvSpPr>
        <p:spPr>
          <a:xfrm>
            <a:off x="7287768" y="1615367"/>
            <a:ext cx="4411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0.8</a:t>
            </a:r>
            <a:endParaRPr b="1" i="0" sz="1600" u="none" cap="none" strike="noStrike">
              <a:solidFill>
                <a:srgbClr val="0000FF"/>
              </a:solidFill>
              <a:latin typeface="Book Antiqua"/>
              <a:ea typeface="Book Antiqua"/>
              <a:cs typeface="Book Antiqua"/>
              <a:sym typeface="Book Antiqua"/>
            </a:endParaRPr>
          </a:p>
        </p:txBody>
      </p:sp>
      <p:sp>
        <p:nvSpPr>
          <p:cNvPr id="2698" name="Google Shape;2698;p60"/>
          <p:cNvSpPr txBox="1"/>
          <p:nvPr/>
        </p:nvSpPr>
        <p:spPr>
          <a:xfrm>
            <a:off x="5872609" y="3332033"/>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a:t>
            </a:r>
            <a:endParaRPr b="1" i="0" sz="1600" u="none" cap="none" strike="noStrike">
              <a:solidFill>
                <a:srgbClr val="0000FF"/>
              </a:solidFill>
              <a:latin typeface="Book Antiqua"/>
              <a:ea typeface="Book Antiqua"/>
              <a:cs typeface="Book Antiqua"/>
              <a:sym typeface="Book Antiqua"/>
            </a:endParaRPr>
          </a:p>
        </p:txBody>
      </p:sp>
      <p:sp>
        <p:nvSpPr>
          <p:cNvPr id="2699" name="Google Shape;2699;p60"/>
          <p:cNvSpPr txBox="1"/>
          <p:nvPr/>
        </p:nvSpPr>
        <p:spPr>
          <a:xfrm>
            <a:off x="6410238" y="3332033"/>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sp>
        <p:nvSpPr>
          <p:cNvPr id="2700" name="Google Shape;2700;p60"/>
          <p:cNvSpPr/>
          <p:nvPr/>
        </p:nvSpPr>
        <p:spPr>
          <a:xfrm>
            <a:off x="4025102" y="4038047"/>
            <a:ext cx="664683"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Ans: </a:t>
            </a:r>
            <a:endParaRPr b="1" i="0" sz="1600" u="none" cap="none" strike="noStrike">
              <a:solidFill>
                <a:srgbClr val="C00000"/>
              </a:solidFill>
              <a:latin typeface="Book Antiqua"/>
              <a:ea typeface="Book Antiqua"/>
              <a:cs typeface="Book Antiqua"/>
              <a:sym typeface="Book Antiqua"/>
            </a:endParaRPr>
          </a:p>
        </p:txBody>
      </p:sp>
      <p:sp>
        <p:nvSpPr>
          <p:cNvPr id="2701" name="Google Shape;2701;p60"/>
          <p:cNvSpPr txBox="1"/>
          <p:nvPr/>
        </p:nvSpPr>
        <p:spPr>
          <a:xfrm>
            <a:off x="4648200" y="3992218"/>
            <a:ext cx="3628441" cy="575240"/>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The momentum transferred to the floor is 40 kgms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702" name="Google Shape;2702;p60"/>
          <p:cNvSpPr/>
          <p:nvPr/>
        </p:nvSpPr>
        <p:spPr>
          <a:xfrm>
            <a:off x="5799169" y="291997"/>
            <a:ext cx="532311"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3" name="Google Shape;2703;p60"/>
          <p:cNvSpPr/>
          <p:nvPr/>
        </p:nvSpPr>
        <p:spPr>
          <a:xfrm>
            <a:off x="4146775" y="527935"/>
            <a:ext cx="54301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4" name="Google Shape;2704;p60"/>
          <p:cNvSpPr/>
          <p:nvPr/>
        </p:nvSpPr>
        <p:spPr>
          <a:xfrm>
            <a:off x="1740612" y="789273"/>
            <a:ext cx="784692"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500"/>
                                        <p:tgtEl>
                                          <p:spTgt spid="2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7"/>
                                        </p:tgtEl>
                                        <p:attrNameLst>
                                          <p:attrName>style.visibility</p:attrName>
                                        </p:attrNameLst>
                                      </p:cBhvr>
                                      <p:to>
                                        <p:strVal val="visible"/>
                                      </p:to>
                                    </p:set>
                                    <p:animEffect filter="fade" transition="in">
                                      <p:cBhvr>
                                        <p:cTn dur="500"/>
                                        <p:tgtEl>
                                          <p:spTgt spid="2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500"/>
                                        <p:tgtEl>
                                          <p:spTgt spid="2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500"/>
                                        <p:tgtEl>
                                          <p:spTgt spid="2619"/>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500"/>
                                        <p:tgtEl>
                                          <p:spTgt spid="2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500"/>
                                        <p:tgtEl>
                                          <p:spTgt spid="2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500"/>
                                        <p:tgtEl>
                                          <p:spTgt spid="2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500"/>
                                        <p:tgtEl>
                                          <p:spTgt spid="2622"/>
                                        </p:tgtEl>
                                      </p:cBhvr>
                                    </p:animEffect>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500"/>
                                        <p:tgtEl>
                                          <p:spTgt spid="2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500"/>
                                        <p:tgtEl>
                                          <p:spTgt spid="2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500"/>
                                        <p:tgtEl>
                                          <p:spTgt spid="2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500"/>
                                        <p:tgtEl>
                                          <p:spTgt spid="2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500"/>
                                        <p:tgtEl>
                                          <p:spTgt spid="2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7"/>
                                        </p:tgtEl>
                                        <p:attrNameLst>
                                          <p:attrName>style.visibility</p:attrName>
                                        </p:attrNameLst>
                                      </p:cBhvr>
                                      <p:to>
                                        <p:strVal val="visible"/>
                                      </p:to>
                                    </p:set>
                                    <p:animEffect filter="fade" transition="in">
                                      <p:cBhvr>
                                        <p:cTn dur="500"/>
                                        <p:tgtEl>
                                          <p:spTgt spid="2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500"/>
                                        <p:tgtEl>
                                          <p:spTgt spid="2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500"/>
                                        <p:tgtEl>
                                          <p:spTgt spid="2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0"/>
                                        </p:tgtEl>
                                        <p:attrNameLst>
                                          <p:attrName>style.visibility</p:attrName>
                                        </p:attrNameLst>
                                      </p:cBhvr>
                                      <p:to>
                                        <p:strVal val="visible"/>
                                      </p:to>
                                    </p:set>
                                    <p:animEffect filter="fade" transition="in">
                                      <p:cBhvr>
                                        <p:cTn dur="500"/>
                                        <p:tgtEl>
                                          <p:spTgt spid="2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500"/>
                                        <p:tgtEl>
                                          <p:spTgt spid="2631"/>
                                        </p:tgtEl>
                                      </p:cBhvr>
                                    </p:animEffec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500"/>
                                        <p:tgtEl>
                                          <p:spTgt spid="27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32"/>
                                        </p:tgtEl>
                                        <p:attrNameLst>
                                          <p:attrName>style.visibility</p:attrName>
                                        </p:attrNameLst>
                                      </p:cBhvr>
                                      <p:to>
                                        <p:strVal val="visible"/>
                                      </p:to>
                                    </p:set>
                                    <p:animEffect filter="fade" transition="in">
                                      <p:cBhvr>
                                        <p:cTn dur="500"/>
                                        <p:tgtEl>
                                          <p:spTgt spid="2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3"/>
                                        </p:tgtEl>
                                        <p:attrNameLst>
                                          <p:attrName>style.visibility</p:attrName>
                                        </p:attrNameLst>
                                      </p:cBhvr>
                                      <p:to>
                                        <p:strVal val="visible"/>
                                      </p:to>
                                    </p:set>
                                    <p:animEffect filter="fade" transition="in">
                                      <p:cBhvr>
                                        <p:cTn dur="500"/>
                                        <p:tgtEl>
                                          <p:spTgt spid="2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4"/>
                                        </p:tgtEl>
                                        <p:attrNameLst>
                                          <p:attrName>style.visibility</p:attrName>
                                        </p:attrNameLst>
                                      </p:cBhvr>
                                      <p:to>
                                        <p:strVal val="visible"/>
                                      </p:to>
                                    </p:set>
                                    <p:animEffect filter="fade" transition="in">
                                      <p:cBhvr>
                                        <p:cTn dur="500"/>
                                        <p:tgtEl>
                                          <p:spTgt spid="2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500"/>
                                        <p:tgtEl>
                                          <p:spTgt spid="2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6"/>
                                        </p:tgtEl>
                                        <p:attrNameLst>
                                          <p:attrName>style.visibility</p:attrName>
                                        </p:attrNameLst>
                                      </p:cBhvr>
                                      <p:to>
                                        <p:strVal val="visible"/>
                                      </p:to>
                                    </p:set>
                                    <p:animEffect filter="fade" transition="in">
                                      <p:cBhvr>
                                        <p:cTn dur="500"/>
                                        <p:tgtEl>
                                          <p:spTgt spid="26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gtEl>
                                        <p:attrNameLst>
                                          <p:attrName>style.visibility</p:attrName>
                                        </p:attrNameLst>
                                      </p:cBhvr>
                                      <p:to>
                                        <p:strVal val="visible"/>
                                      </p:to>
                                    </p:set>
                                    <p:animEffect filter="fade" transition="in">
                                      <p:cBhvr>
                                        <p:cTn dur="500"/>
                                        <p:tgtEl>
                                          <p:spTgt spid="2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500"/>
                                        <p:tgtEl>
                                          <p:spTgt spid="2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500"/>
                                        <p:tgtEl>
                                          <p:spTgt spid="2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0"/>
                                        </p:tgtEl>
                                        <p:attrNameLst>
                                          <p:attrName>style.visibility</p:attrName>
                                        </p:attrNameLst>
                                      </p:cBhvr>
                                      <p:to>
                                        <p:strVal val="visible"/>
                                      </p:to>
                                    </p:set>
                                    <p:animEffect filter="fade" transition="in">
                                      <p:cBhvr>
                                        <p:cTn dur="500"/>
                                        <p:tgtEl>
                                          <p:spTgt spid="2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500"/>
                                        <p:tgtEl>
                                          <p:spTgt spid="2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2"/>
                                        </p:tgtEl>
                                        <p:attrNameLst>
                                          <p:attrName>style.visibility</p:attrName>
                                        </p:attrNameLst>
                                      </p:cBhvr>
                                      <p:to>
                                        <p:strVal val="visible"/>
                                      </p:to>
                                    </p:set>
                                    <p:animEffect filter="fade" transition="in">
                                      <p:cBhvr>
                                        <p:cTn dur="500"/>
                                        <p:tgtEl>
                                          <p:spTgt spid="2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500"/>
                                        <p:tgtEl>
                                          <p:spTgt spid="2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500"/>
                                        <p:tgtEl>
                                          <p:spTgt spid="2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500"/>
                                        <p:tgtEl>
                                          <p:spTgt spid="2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500"/>
                                        <p:tgtEl>
                                          <p:spTgt spid="2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500"/>
                                        <p:tgtEl>
                                          <p:spTgt spid="2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500"/>
                                        <p:tgtEl>
                                          <p:spTgt spid="2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500"/>
                                        <p:tgtEl>
                                          <p:spTgt spid="2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500"/>
                                        <p:tgtEl>
                                          <p:spTgt spid="2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1"/>
                                        </p:tgtEl>
                                        <p:attrNameLst>
                                          <p:attrName>style.visibility</p:attrName>
                                        </p:attrNameLst>
                                      </p:cBhvr>
                                      <p:to>
                                        <p:strVal val="visible"/>
                                      </p:to>
                                    </p:set>
                                    <p:animEffect filter="fade" transition="in">
                                      <p:cBhvr>
                                        <p:cTn dur="500"/>
                                        <p:tgtEl>
                                          <p:spTgt spid="2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500"/>
                                        <p:tgtEl>
                                          <p:spTgt spid="2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500"/>
                                        <p:tgtEl>
                                          <p:spTgt spid="2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500"/>
                                        <p:tgtEl>
                                          <p:spTgt spid="2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500"/>
                                        <p:tgtEl>
                                          <p:spTgt spid="2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500"/>
                                        <p:tgtEl>
                                          <p:spTgt spid="2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500"/>
                                        <p:tgtEl>
                                          <p:spTgt spid="2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500"/>
                                        <p:tgtEl>
                                          <p:spTgt spid="2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500"/>
                                        <p:tgtEl>
                                          <p:spTgt spid="2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500"/>
                                        <p:tgtEl>
                                          <p:spTgt spid="26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500"/>
                                        <p:tgtEl>
                                          <p:spTgt spid="2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500"/>
                                        <p:tgtEl>
                                          <p:spTgt spid="2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500"/>
                                        <p:tgtEl>
                                          <p:spTgt spid="2663"/>
                                        </p:tgtEl>
                                      </p:cBhvr>
                                    </p:animEffect>
                                  </p:childTnLst>
                                </p:cTn>
                              </p:par>
                              <p:par>
                                <p:cTn fill="hold" nodeType="withEffect" presetClass="entr" presetID="10" presetSubtype="0">
                                  <p:stCondLst>
                                    <p:cond delay="0"/>
                                  </p:stCondLst>
                                  <p:childTnLst>
                                    <p:set>
                                      <p:cBhvr>
                                        <p:cTn dur="1" fill="hold">
                                          <p:stCondLst>
                                            <p:cond delay="0"/>
                                          </p:stCondLst>
                                        </p:cTn>
                                        <p:tgtEl>
                                          <p:spTgt spid="2696"/>
                                        </p:tgtEl>
                                        <p:attrNameLst>
                                          <p:attrName>style.visibility</p:attrName>
                                        </p:attrNameLst>
                                      </p:cBhvr>
                                      <p:to>
                                        <p:strVal val="visible"/>
                                      </p:to>
                                    </p:set>
                                    <p:animEffect filter="fade" transition="in">
                                      <p:cBhvr>
                                        <p:cTn dur="500"/>
                                        <p:tgtEl>
                                          <p:spTgt spid="2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500"/>
                                        <p:tgtEl>
                                          <p:spTgt spid="266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500"/>
                                        <p:tgtEl>
                                          <p:spTgt spid="2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500"/>
                                        <p:tgtEl>
                                          <p:spTgt spid="2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500"/>
                                        <p:tgtEl>
                                          <p:spTgt spid="2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500"/>
                                        <p:tgtEl>
                                          <p:spTgt spid="2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500"/>
                                        <p:tgtEl>
                                          <p:spTgt spid="2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8"/>
                                        </p:tgtEl>
                                        <p:attrNameLst>
                                          <p:attrName>style.visibility</p:attrName>
                                        </p:attrNameLst>
                                      </p:cBhvr>
                                      <p:to>
                                        <p:strVal val="visible"/>
                                      </p:to>
                                    </p:set>
                                    <p:animEffect filter="fade" transition="in">
                                      <p:cBhvr>
                                        <p:cTn dur="500"/>
                                        <p:tgtEl>
                                          <p:spTgt spid="2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500"/>
                                        <p:tgtEl>
                                          <p:spTgt spid="2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500"/>
                                        <p:tgtEl>
                                          <p:spTgt spid="2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500"/>
                                        <p:tgtEl>
                                          <p:spTgt spid="2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500"/>
                                        <p:tgtEl>
                                          <p:spTgt spid="2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500"/>
                                        <p:tgtEl>
                                          <p:spTgt spid="2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500"/>
                                        <p:tgtEl>
                                          <p:spTgt spid="2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500"/>
                                        <p:tgtEl>
                                          <p:spTgt spid="2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500"/>
                                        <p:tgtEl>
                                          <p:spTgt spid="2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500"/>
                                        <p:tgtEl>
                                          <p:spTgt spid="26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500"/>
                                        <p:tgtEl>
                                          <p:spTgt spid="2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500"/>
                                        <p:tgtEl>
                                          <p:spTgt spid="2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500"/>
                                        <p:tgtEl>
                                          <p:spTgt spid="2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500"/>
                                        <p:tgtEl>
                                          <p:spTgt spid="2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500"/>
                                        <p:tgtEl>
                                          <p:spTgt spid="2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500"/>
                                        <p:tgtEl>
                                          <p:spTgt spid="26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500"/>
                                        <p:tgtEl>
                                          <p:spTgt spid="2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500"/>
                                        <p:tgtEl>
                                          <p:spTgt spid="2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1"/>
                                        </p:tgtEl>
                                        <p:attrNameLst>
                                          <p:attrName>style.visibility</p:attrName>
                                        </p:attrNameLst>
                                      </p:cBhvr>
                                      <p:to>
                                        <p:strVal val="visible"/>
                                      </p:to>
                                    </p:set>
                                    <p:animEffect filter="fade" transition="in">
                                      <p:cBhvr>
                                        <p:cTn dur="500"/>
                                        <p:tgtEl>
                                          <p:spTgt spid="2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500"/>
                                        <p:tgtEl>
                                          <p:spTgt spid="2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500"/>
                                        <p:tgtEl>
                                          <p:spTgt spid="2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500"/>
                                        <p:tgtEl>
                                          <p:spTgt spid="2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500"/>
                                        <p:tgtEl>
                                          <p:spTgt spid="2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pic>
        <p:nvPicPr>
          <p:cNvPr id="2710" name="Google Shape;2710;p61"/>
          <p:cNvPicPr preferRelativeResize="0"/>
          <p:nvPr/>
        </p:nvPicPr>
        <p:blipFill rotWithShape="1">
          <a:blip r:embed="rId3">
            <a:alphaModFix/>
          </a:blip>
          <a:srcRect b="0" l="0" r="0" t="0"/>
          <a:stretch/>
        </p:blipFill>
        <p:spPr>
          <a:xfrm>
            <a:off x="2" y="-2884"/>
            <a:ext cx="9143998" cy="5146385"/>
          </a:xfrm>
          <a:prstGeom prst="rect">
            <a:avLst/>
          </a:prstGeom>
          <a:noFill/>
          <a:ln>
            <a:noFill/>
          </a:ln>
        </p:spPr>
      </p:pic>
      <p:grpSp>
        <p:nvGrpSpPr>
          <p:cNvPr id="2711" name="Google Shape;2711;p61"/>
          <p:cNvGrpSpPr/>
          <p:nvPr/>
        </p:nvGrpSpPr>
        <p:grpSpPr>
          <a:xfrm>
            <a:off x="759362" y="121937"/>
            <a:ext cx="7698838" cy="1403414"/>
            <a:chOff x="743485" y="495419"/>
            <a:chExt cx="7698838" cy="1403414"/>
          </a:xfrm>
        </p:grpSpPr>
        <p:sp>
          <p:nvSpPr>
            <p:cNvPr id="2712" name="Google Shape;2712;p61"/>
            <p:cNvSpPr/>
            <p:nvPr/>
          </p:nvSpPr>
          <p:spPr>
            <a:xfrm>
              <a:off x="743485" y="595242"/>
              <a:ext cx="7698838" cy="1303591"/>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713" name="Google Shape;2713;p61"/>
            <p:cNvSpPr txBox="1"/>
            <p:nvPr/>
          </p:nvSpPr>
          <p:spPr>
            <a:xfrm>
              <a:off x="1146935" y="495419"/>
              <a:ext cx="7295388" cy="127183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motorcar of mass 1200 kg is moving along a straight line with a uniform velocity of 90 km/h. Its velocity is slowed down to 18 km/h in 4 s by an unbalanced external force. Calculate the acceleration and change in momentum. Also calculate the magnitude of the force required.</a:t>
              </a:r>
              <a:endParaRPr b="1" baseline="30000" i="0" sz="1600" u="none" cap="none" strike="noStrike">
                <a:solidFill>
                  <a:srgbClr val="0000FF"/>
                </a:solidFill>
                <a:latin typeface="Book Antiqua"/>
                <a:ea typeface="Book Antiqua"/>
                <a:cs typeface="Book Antiqua"/>
                <a:sym typeface="Book Antiqua"/>
              </a:endParaRPr>
            </a:p>
          </p:txBody>
        </p:sp>
      </p:grpSp>
      <p:grpSp>
        <p:nvGrpSpPr>
          <p:cNvPr id="2714" name="Google Shape;2714;p61"/>
          <p:cNvGrpSpPr/>
          <p:nvPr/>
        </p:nvGrpSpPr>
        <p:grpSpPr>
          <a:xfrm>
            <a:off x="325120" y="465720"/>
            <a:ext cx="640080" cy="640080"/>
            <a:chOff x="4953000" y="3718491"/>
            <a:chExt cx="640080" cy="640080"/>
          </a:xfrm>
        </p:grpSpPr>
        <p:sp>
          <p:nvSpPr>
            <p:cNvPr id="2715" name="Google Shape;2715;p61"/>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6" name="Google Shape;2716;p61"/>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4</a:t>
              </a:r>
              <a:endParaRPr b="0" i="0" sz="1400" u="none" cap="none" strike="noStrike">
                <a:solidFill>
                  <a:srgbClr val="000000"/>
                </a:solidFill>
                <a:latin typeface="Arial"/>
                <a:ea typeface="Arial"/>
                <a:cs typeface="Arial"/>
                <a:sym typeface="Arial"/>
              </a:endParaRPr>
            </a:p>
          </p:txBody>
        </p:sp>
      </p:grpSp>
      <p:pic>
        <p:nvPicPr>
          <p:cNvPr descr="Image result for car png" id="2717" name="Google Shape;2717;p61"/>
          <p:cNvPicPr preferRelativeResize="0"/>
          <p:nvPr/>
        </p:nvPicPr>
        <p:blipFill rotWithShape="1">
          <a:blip r:embed="rId4">
            <a:alphaModFix/>
          </a:blip>
          <a:srcRect b="0" l="0" r="0" t="0"/>
          <a:stretch/>
        </p:blipFill>
        <p:spPr>
          <a:xfrm>
            <a:off x="254218" y="3332418"/>
            <a:ext cx="3738880" cy="1811083"/>
          </a:xfrm>
          <a:prstGeom prst="rect">
            <a:avLst/>
          </a:prstGeom>
          <a:noFill/>
          <a:ln>
            <a:noFill/>
          </a:ln>
        </p:spPr>
      </p:pic>
      <p:grpSp>
        <p:nvGrpSpPr>
          <p:cNvPr id="2718" name="Google Shape;2718;p61"/>
          <p:cNvGrpSpPr/>
          <p:nvPr/>
        </p:nvGrpSpPr>
        <p:grpSpPr>
          <a:xfrm>
            <a:off x="412609" y="3110815"/>
            <a:ext cx="2014201" cy="338554"/>
            <a:chOff x="5898047" y="2222565"/>
            <a:chExt cx="2560109" cy="338554"/>
          </a:xfrm>
        </p:grpSpPr>
        <p:sp>
          <p:nvSpPr>
            <p:cNvPr id="2719" name="Google Shape;2719;p61"/>
            <p:cNvSpPr/>
            <p:nvPr/>
          </p:nvSpPr>
          <p:spPr>
            <a:xfrm>
              <a:off x="5898047" y="2248565"/>
              <a:ext cx="2463257" cy="30280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720" name="Google Shape;2720;p61"/>
            <p:cNvSpPr/>
            <p:nvPr/>
          </p:nvSpPr>
          <p:spPr>
            <a:xfrm>
              <a:off x="5898048" y="2222565"/>
              <a:ext cx="25601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1200 Kg</a:t>
              </a:r>
              <a:endParaRPr b="1" i="0" sz="1600" u="none" cap="none" strike="noStrike">
                <a:solidFill>
                  <a:schemeClr val="lt1"/>
                </a:solidFill>
                <a:latin typeface="Calibri"/>
                <a:ea typeface="Calibri"/>
                <a:cs typeface="Calibri"/>
                <a:sym typeface="Calibri"/>
              </a:endParaRPr>
            </a:p>
          </p:txBody>
        </p:sp>
      </p:grpSp>
      <p:grpSp>
        <p:nvGrpSpPr>
          <p:cNvPr id="2721" name="Google Shape;2721;p61"/>
          <p:cNvGrpSpPr/>
          <p:nvPr/>
        </p:nvGrpSpPr>
        <p:grpSpPr>
          <a:xfrm>
            <a:off x="325120" y="3105435"/>
            <a:ext cx="2876296" cy="347616"/>
            <a:chOff x="5898046" y="2213040"/>
            <a:chExt cx="2876296" cy="365349"/>
          </a:xfrm>
        </p:grpSpPr>
        <p:sp>
          <p:nvSpPr>
            <p:cNvPr id="2722" name="Google Shape;2722;p61"/>
            <p:cNvSpPr/>
            <p:nvPr/>
          </p:nvSpPr>
          <p:spPr>
            <a:xfrm>
              <a:off x="5898046" y="2213040"/>
              <a:ext cx="2876296" cy="35861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723" name="Google Shape;2723;p61"/>
            <p:cNvSpPr/>
            <p:nvPr/>
          </p:nvSpPr>
          <p:spPr>
            <a:xfrm>
              <a:off x="5898048" y="2222565"/>
              <a:ext cx="2876294" cy="3558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Velocity(u) =</a:t>
              </a:r>
              <a:r>
                <a:rPr b="0" i="0" lang="en-US" sz="1600" u="none" cap="none" strike="noStrike">
                  <a:solidFill>
                    <a:schemeClr val="lt1"/>
                  </a:solidFill>
                  <a:latin typeface="Book Antiqua"/>
                  <a:ea typeface="Book Antiqua"/>
                  <a:cs typeface="Book Antiqua"/>
                  <a:sym typeface="Book Antiqua"/>
                </a:rPr>
                <a:t> 90 km/h</a:t>
              </a:r>
              <a:endParaRPr b="1" i="0" sz="1600" u="none" cap="none" strike="noStrike">
                <a:solidFill>
                  <a:schemeClr val="lt1"/>
                </a:solidFill>
                <a:latin typeface="Calibri"/>
                <a:ea typeface="Calibri"/>
                <a:cs typeface="Calibri"/>
                <a:sym typeface="Calibri"/>
              </a:endParaRPr>
            </a:p>
          </p:txBody>
        </p:sp>
      </p:grpSp>
      <p:grpSp>
        <p:nvGrpSpPr>
          <p:cNvPr id="2724" name="Google Shape;2724;p61"/>
          <p:cNvGrpSpPr/>
          <p:nvPr/>
        </p:nvGrpSpPr>
        <p:grpSpPr>
          <a:xfrm>
            <a:off x="3816815" y="3158610"/>
            <a:ext cx="2876296" cy="347616"/>
            <a:chOff x="5898046" y="2213040"/>
            <a:chExt cx="2876296" cy="365349"/>
          </a:xfrm>
        </p:grpSpPr>
        <p:sp>
          <p:nvSpPr>
            <p:cNvPr id="2725" name="Google Shape;2725;p61"/>
            <p:cNvSpPr/>
            <p:nvPr/>
          </p:nvSpPr>
          <p:spPr>
            <a:xfrm>
              <a:off x="5898046" y="2213040"/>
              <a:ext cx="2771238" cy="35861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726" name="Google Shape;2726;p61"/>
            <p:cNvSpPr/>
            <p:nvPr/>
          </p:nvSpPr>
          <p:spPr>
            <a:xfrm>
              <a:off x="5898048" y="2222565"/>
              <a:ext cx="2876294" cy="3558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Velocity(v) =</a:t>
              </a:r>
              <a:r>
                <a:rPr b="0" i="0" lang="en-US" sz="1600" u="none" cap="none" strike="noStrike">
                  <a:solidFill>
                    <a:schemeClr val="lt1"/>
                  </a:solidFill>
                  <a:latin typeface="Book Antiqua"/>
                  <a:ea typeface="Book Antiqua"/>
                  <a:cs typeface="Book Antiqua"/>
                  <a:sym typeface="Book Antiqua"/>
                </a:rPr>
                <a:t> 18 km/h</a:t>
              </a:r>
              <a:endParaRPr b="1" i="0" sz="1600" u="none" cap="none" strike="noStrike">
                <a:solidFill>
                  <a:schemeClr val="lt1"/>
                </a:solidFill>
                <a:latin typeface="Calibri"/>
                <a:ea typeface="Calibri"/>
                <a:cs typeface="Calibri"/>
                <a:sym typeface="Calibri"/>
              </a:endParaRPr>
            </a:p>
          </p:txBody>
        </p:sp>
      </p:grpSp>
      <p:grpSp>
        <p:nvGrpSpPr>
          <p:cNvPr id="2727" name="Google Shape;2727;p61"/>
          <p:cNvGrpSpPr/>
          <p:nvPr/>
        </p:nvGrpSpPr>
        <p:grpSpPr>
          <a:xfrm>
            <a:off x="3838587" y="3167673"/>
            <a:ext cx="1438148" cy="338554"/>
            <a:chOff x="5898048" y="2222565"/>
            <a:chExt cx="2876294" cy="355824"/>
          </a:xfrm>
        </p:grpSpPr>
        <p:sp>
          <p:nvSpPr>
            <p:cNvPr id="2728" name="Google Shape;2728;p61"/>
            <p:cNvSpPr/>
            <p:nvPr/>
          </p:nvSpPr>
          <p:spPr>
            <a:xfrm>
              <a:off x="5977716" y="2267150"/>
              <a:ext cx="2526142" cy="28243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729" name="Google Shape;2729;p61"/>
            <p:cNvSpPr/>
            <p:nvPr/>
          </p:nvSpPr>
          <p:spPr>
            <a:xfrm>
              <a:off x="5898048" y="2222565"/>
              <a:ext cx="2876294" cy="3558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Time(t) =</a:t>
              </a:r>
              <a:r>
                <a:rPr b="0" i="0" lang="en-US" sz="1600" u="none" cap="none" strike="noStrike">
                  <a:solidFill>
                    <a:schemeClr val="lt1"/>
                  </a:solidFill>
                  <a:latin typeface="Book Antiqua"/>
                  <a:ea typeface="Book Antiqua"/>
                  <a:cs typeface="Book Antiqua"/>
                  <a:sym typeface="Book Antiqua"/>
                </a:rPr>
                <a:t> 4 s</a:t>
              </a:r>
              <a:endParaRPr b="1" i="0" sz="16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14"/>
                                        </p:tgtEl>
                                        <p:attrNameLst>
                                          <p:attrName>style.visibility</p:attrName>
                                        </p:attrNameLst>
                                      </p:cBhvr>
                                      <p:to>
                                        <p:strVal val="visible"/>
                                      </p:to>
                                    </p:set>
                                    <p:anim calcmode="lin" valueType="num">
                                      <p:cBhvr additive="base">
                                        <p:cTn dur="500"/>
                                        <p:tgtEl>
                                          <p:spTgt spid="271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500"/>
                                        <p:tgtEl>
                                          <p:spTgt spid="2711"/>
                                        </p:tgtEl>
                                      </p:cBhvr>
                                    </p:animEffect>
                                  </p:childTnLst>
                                </p:cTn>
                              </p:par>
                              <p:par>
                                <p:cTn fill="hold" nodeType="withEffect" presetClass="entr" presetID="1" presetSubtype="0">
                                  <p:stCondLst>
                                    <p:cond delay="0"/>
                                  </p:stCondLst>
                                  <p:childTnLst>
                                    <p:set>
                                      <p:cBhvr>
                                        <p:cTn dur="1" fill="hold">
                                          <p:stCondLst>
                                            <p:cond delay="0"/>
                                          </p:stCondLst>
                                        </p:cTn>
                                        <p:tgtEl>
                                          <p:spTgt spid="271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500"/>
                                        <p:tgtEl>
                                          <p:spTgt spid="2717"/>
                                        </p:tgtEl>
                                      </p:cBhvr>
                                    </p:animEffect>
                                  </p:childTnLst>
                                </p:cTn>
                              </p:par>
                              <p:par>
                                <p:cTn fill="hold" nodeType="with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500"/>
                                        <p:tgtEl>
                                          <p:spTgt spid="2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18"/>
                                        </p:tgtEl>
                                      </p:cBhvr>
                                    </p:animEffect>
                                    <p:set>
                                      <p:cBhvr>
                                        <p:cTn dur="1" fill="hold">
                                          <p:stCondLst>
                                            <p:cond delay="500"/>
                                          </p:stCondLst>
                                        </p:cTn>
                                        <p:tgtEl>
                                          <p:spTgt spid="271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500"/>
                                        <p:tgtEl>
                                          <p:spTgt spid="2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21"/>
                                        </p:tgtEl>
                                      </p:cBhvr>
                                    </p:animEffect>
                                    <p:set>
                                      <p:cBhvr>
                                        <p:cTn dur="1" fill="hold">
                                          <p:stCondLst>
                                            <p:cond delay="500"/>
                                          </p:stCondLst>
                                        </p:cTn>
                                        <p:tgtEl>
                                          <p:spTgt spid="272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500"/>
                                        <p:tgtEl>
                                          <p:spTgt spid="2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24"/>
                                        </p:tgtEl>
                                      </p:cBhvr>
                                    </p:animEffect>
                                    <p:set>
                                      <p:cBhvr>
                                        <p:cTn dur="1" fill="hold">
                                          <p:stCondLst>
                                            <p:cond delay="500"/>
                                          </p:stCondLst>
                                        </p:cTn>
                                        <p:tgtEl>
                                          <p:spTgt spid="272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500"/>
                                        <p:tgtEl>
                                          <p:spTgt spid="2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27"/>
                                        </p:tgtEl>
                                      </p:cBhvr>
                                    </p:animEffect>
                                    <p:set>
                                      <p:cBhvr>
                                        <p:cTn dur="1" fill="hold">
                                          <p:stCondLst>
                                            <p:cond delay="500"/>
                                          </p:stCondLst>
                                        </p:cTn>
                                        <p:tgtEl>
                                          <p:spTgt spid="27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cxnSp>
        <p:nvCxnSpPr>
          <p:cNvPr id="2734" name="Google Shape;2734;p62"/>
          <p:cNvCxnSpPr/>
          <p:nvPr/>
        </p:nvCxnSpPr>
        <p:spPr>
          <a:xfrm>
            <a:off x="3874325" y="1322251"/>
            <a:ext cx="0" cy="3819662"/>
          </a:xfrm>
          <a:prstGeom prst="straightConnector1">
            <a:avLst/>
          </a:prstGeom>
          <a:noFill/>
          <a:ln cap="flat" cmpd="sng" w="9525">
            <a:solidFill>
              <a:schemeClr val="dk1"/>
            </a:solidFill>
            <a:prstDash val="solid"/>
            <a:round/>
            <a:headEnd len="sm" w="sm" type="none"/>
            <a:tailEnd len="sm" w="sm" type="none"/>
          </a:ln>
        </p:spPr>
      </p:cxnSp>
      <p:sp>
        <p:nvSpPr>
          <p:cNvPr id="2735" name="Google Shape;2735;p62"/>
          <p:cNvSpPr/>
          <p:nvPr/>
        </p:nvSpPr>
        <p:spPr>
          <a:xfrm>
            <a:off x="163829" y="1557923"/>
            <a:ext cx="1012136"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2736" name="Google Shape;2736;p62"/>
          <p:cNvSpPr txBox="1"/>
          <p:nvPr/>
        </p:nvSpPr>
        <p:spPr>
          <a:xfrm>
            <a:off x="1114857" y="1582221"/>
            <a:ext cx="10470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(m)</a:t>
            </a:r>
            <a:endParaRPr b="1" i="0" sz="1600" u="none" cap="none" strike="noStrike">
              <a:solidFill>
                <a:srgbClr val="0000FF"/>
              </a:solidFill>
              <a:latin typeface="Book Antiqua"/>
              <a:ea typeface="Book Antiqua"/>
              <a:cs typeface="Book Antiqua"/>
              <a:sym typeface="Book Antiqua"/>
            </a:endParaRPr>
          </a:p>
        </p:txBody>
      </p:sp>
      <p:sp>
        <p:nvSpPr>
          <p:cNvPr id="2737" name="Google Shape;2737;p62"/>
          <p:cNvSpPr txBox="1"/>
          <p:nvPr/>
        </p:nvSpPr>
        <p:spPr>
          <a:xfrm>
            <a:off x="2029046" y="161424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38" name="Google Shape;2738;p62"/>
          <p:cNvSpPr txBox="1"/>
          <p:nvPr/>
        </p:nvSpPr>
        <p:spPr>
          <a:xfrm>
            <a:off x="2267500" y="1614247"/>
            <a:ext cx="8851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1200 kg</a:t>
            </a:r>
            <a:endParaRPr b="1" i="0" sz="1600" u="none" cap="none" strike="noStrike">
              <a:solidFill>
                <a:srgbClr val="0000FF"/>
              </a:solidFill>
              <a:latin typeface="Book Antiqua"/>
              <a:ea typeface="Book Antiqua"/>
              <a:cs typeface="Book Antiqua"/>
              <a:sym typeface="Book Antiqua"/>
            </a:endParaRPr>
          </a:p>
        </p:txBody>
      </p:sp>
      <p:sp>
        <p:nvSpPr>
          <p:cNvPr id="2739" name="Google Shape;2739;p62"/>
          <p:cNvSpPr txBox="1"/>
          <p:nvPr/>
        </p:nvSpPr>
        <p:spPr>
          <a:xfrm>
            <a:off x="304800" y="1851443"/>
            <a:ext cx="187583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(u)</a:t>
            </a:r>
            <a:endParaRPr b="1" i="0" sz="1600" u="none" cap="none" strike="noStrike">
              <a:solidFill>
                <a:srgbClr val="0000FF"/>
              </a:solidFill>
              <a:latin typeface="Book Antiqua"/>
              <a:ea typeface="Book Antiqua"/>
              <a:cs typeface="Book Antiqua"/>
              <a:sym typeface="Book Antiqua"/>
            </a:endParaRPr>
          </a:p>
        </p:txBody>
      </p:sp>
      <p:sp>
        <p:nvSpPr>
          <p:cNvPr id="2740" name="Google Shape;2740;p62"/>
          <p:cNvSpPr txBox="1"/>
          <p:nvPr/>
        </p:nvSpPr>
        <p:spPr>
          <a:xfrm>
            <a:off x="2029046" y="1851443"/>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41" name="Google Shape;2741;p62"/>
          <p:cNvSpPr txBox="1"/>
          <p:nvPr/>
        </p:nvSpPr>
        <p:spPr>
          <a:xfrm>
            <a:off x="2267500" y="1851443"/>
            <a:ext cx="9861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90 km/h </a:t>
            </a:r>
            <a:endParaRPr b="1" baseline="30000" i="0" sz="1600" u="none" cap="none" strike="noStrike">
              <a:solidFill>
                <a:srgbClr val="0000FF"/>
              </a:solidFill>
              <a:latin typeface="Book Antiqua"/>
              <a:ea typeface="Book Antiqua"/>
              <a:cs typeface="Book Antiqua"/>
              <a:sym typeface="Book Antiqua"/>
            </a:endParaRPr>
          </a:p>
        </p:txBody>
      </p:sp>
      <p:sp>
        <p:nvSpPr>
          <p:cNvPr id="2742" name="Google Shape;2742;p62"/>
          <p:cNvSpPr/>
          <p:nvPr/>
        </p:nvSpPr>
        <p:spPr>
          <a:xfrm>
            <a:off x="163829" y="4019550"/>
            <a:ext cx="1181734"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2743" name="Google Shape;2743;p62"/>
          <p:cNvSpPr txBox="1"/>
          <p:nvPr/>
        </p:nvSpPr>
        <p:spPr>
          <a:xfrm>
            <a:off x="1779691" y="4029710"/>
            <a:ext cx="165301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Acceleration (a)</a:t>
            </a:r>
            <a:endParaRPr b="1" i="0" sz="1600" u="none" cap="none" strike="noStrike">
              <a:solidFill>
                <a:srgbClr val="0000FF"/>
              </a:solidFill>
              <a:latin typeface="Book Antiqua"/>
              <a:ea typeface="Book Antiqua"/>
              <a:cs typeface="Book Antiqua"/>
              <a:sym typeface="Book Antiqua"/>
            </a:endParaRPr>
          </a:p>
        </p:txBody>
      </p:sp>
      <p:sp>
        <p:nvSpPr>
          <p:cNvPr id="2744" name="Google Shape;2744;p62"/>
          <p:cNvSpPr txBox="1"/>
          <p:nvPr/>
        </p:nvSpPr>
        <p:spPr>
          <a:xfrm>
            <a:off x="3295508" y="402971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45" name="Google Shape;2745;p62"/>
          <p:cNvSpPr txBox="1"/>
          <p:nvPr/>
        </p:nvSpPr>
        <p:spPr>
          <a:xfrm>
            <a:off x="3533962" y="4029710"/>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46" name="Google Shape;2746;p62"/>
          <p:cNvSpPr txBox="1"/>
          <p:nvPr/>
        </p:nvSpPr>
        <p:spPr>
          <a:xfrm>
            <a:off x="420217" y="2813960"/>
            <a:ext cx="176041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(v)</a:t>
            </a:r>
            <a:endParaRPr b="1" i="0" sz="1600" u="none" cap="none" strike="noStrike">
              <a:solidFill>
                <a:srgbClr val="0000FF"/>
              </a:solidFill>
              <a:latin typeface="Book Antiqua"/>
              <a:ea typeface="Book Antiqua"/>
              <a:cs typeface="Book Antiqua"/>
              <a:sym typeface="Book Antiqua"/>
            </a:endParaRPr>
          </a:p>
        </p:txBody>
      </p:sp>
      <p:sp>
        <p:nvSpPr>
          <p:cNvPr id="2747" name="Google Shape;2747;p62"/>
          <p:cNvSpPr txBox="1"/>
          <p:nvPr/>
        </p:nvSpPr>
        <p:spPr>
          <a:xfrm>
            <a:off x="2029046" y="281396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48" name="Google Shape;2748;p62"/>
          <p:cNvSpPr txBox="1"/>
          <p:nvPr/>
        </p:nvSpPr>
        <p:spPr>
          <a:xfrm>
            <a:off x="2267500" y="2813960"/>
            <a:ext cx="9861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 km/h </a:t>
            </a:r>
            <a:endParaRPr b="1" baseline="30000" i="0" sz="1600" u="none" cap="none" strike="noStrike">
              <a:solidFill>
                <a:srgbClr val="0000FF"/>
              </a:solidFill>
              <a:latin typeface="Book Antiqua"/>
              <a:ea typeface="Book Antiqua"/>
              <a:cs typeface="Book Antiqua"/>
              <a:sym typeface="Book Antiqua"/>
            </a:endParaRPr>
          </a:p>
        </p:txBody>
      </p:sp>
      <p:sp>
        <p:nvSpPr>
          <p:cNvPr id="2749" name="Google Shape;2749;p62"/>
          <p:cNvSpPr txBox="1"/>
          <p:nvPr/>
        </p:nvSpPr>
        <p:spPr>
          <a:xfrm>
            <a:off x="657500" y="3757196"/>
            <a:ext cx="1508746"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Time taken (t)</a:t>
            </a:r>
            <a:endParaRPr b="1" i="0" sz="1600" u="none" cap="none" strike="noStrike">
              <a:solidFill>
                <a:srgbClr val="0000FF"/>
              </a:solidFill>
              <a:latin typeface="Book Antiqua"/>
              <a:ea typeface="Book Antiqua"/>
              <a:cs typeface="Book Antiqua"/>
              <a:sym typeface="Book Antiqua"/>
            </a:endParaRPr>
          </a:p>
        </p:txBody>
      </p:sp>
      <p:sp>
        <p:nvSpPr>
          <p:cNvPr id="2750" name="Google Shape;2750;p62"/>
          <p:cNvSpPr txBox="1"/>
          <p:nvPr/>
        </p:nvSpPr>
        <p:spPr>
          <a:xfrm>
            <a:off x="2029046" y="375719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51" name="Google Shape;2751;p62"/>
          <p:cNvSpPr txBox="1"/>
          <p:nvPr/>
        </p:nvSpPr>
        <p:spPr>
          <a:xfrm>
            <a:off x="2267500" y="3757196"/>
            <a:ext cx="4299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 s</a:t>
            </a:r>
            <a:endParaRPr b="1" baseline="30000" i="0" sz="1600" u="none" cap="none" strike="noStrike">
              <a:solidFill>
                <a:srgbClr val="0000FF"/>
              </a:solidFill>
              <a:latin typeface="Book Antiqua"/>
              <a:ea typeface="Book Antiqua"/>
              <a:cs typeface="Book Antiqua"/>
              <a:sym typeface="Book Antiqua"/>
            </a:endParaRPr>
          </a:p>
        </p:txBody>
      </p:sp>
      <p:sp>
        <p:nvSpPr>
          <p:cNvPr id="2752" name="Google Shape;2752;p62"/>
          <p:cNvSpPr txBox="1"/>
          <p:nvPr/>
        </p:nvSpPr>
        <p:spPr>
          <a:xfrm>
            <a:off x="2029046" y="225783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53" name="Google Shape;2753;p62"/>
          <p:cNvSpPr txBox="1"/>
          <p:nvPr/>
        </p:nvSpPr>
        <p:spPr>
          <a:xfrm>
            <a:off x="3002639" y="2387663"/>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a:t>
            </a:r>
            <a:endParaRPr b="1" i="0" sz="1600" u="none" cap="none" strike="noStrike">
              <a:solidFill>
                <a:srgbClr val="0000FF"/>
              </a:solidFill>
              <a:latin typeface="Book Antiqua"/>
              <a:ea typeface="Book Antiqua"/>
              <a:cs typeface="Book Antiqua"/>
              <a:sym typeface="Book Antiqua"/>
            </a:endParaRPr>
          </a:p>
        </p:txBody>
      </p:sp>
      <p:sp>
        <p:nvSpPr>
          <p:cNvPr id="2754" name="Google Shape;2754;p62"/>
          <p:cNvSpPr txBox="1"/>
          <p:nvPr/>
        </p:nvSpPr>
        <p:spPr>
          <a:xfrm>
            <a:off x="2331566" y="2235404"/>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90</a:t>
            </a:r>
            <a:endParaRPr b="1" i="0" sz="1600" u="none" cap="none" strike="noStrike">
              <a:solidFill>
                <a:srgbClr val="0000FF"/>
              </a:solidFill>
              <a:latin typeface="Book Antiqua"/>
              <a:ea typeface="Book Antiqua"/>
              <a:cs typeface="Book Antiqua"/>
              <a:sym typeface="Book Antiqua"/>
            </a:endParaRPr>
          </a:p>
        </p:txBody>
      </p:sp>
      <p:sp>
        <p:nvSpPr>
          <p:cNvPr id="2755" name="Google Shape;2755;p62"/>
          <p:cNvSpPr txBox="1"/>
          <p:nvPr/>
        </p:nvSpPr>
        <p:spPr>
          <a:xfrm>
            <a:off x="3065957" y="2083145"/>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cxnSp>
        <p:nvCxnSpPr>
          <p:cNvPr id="2756" name="Google Shape;2756;p62"/>
          <p:cNvCxnSpPr/>
          <p:nvPr/>
        </p:nvCxnSpPr>
        <p:spPr>
          <a:xfrm>
            <a:off x="3010463" y="2412354"/>
            <a:ext cx="457200" cy="0"/>
          </a:xfrm>
          <a:prstGeom prst="straightConnector1">
            <a:avLst/>
          </a:prstGeom>
          <a:noFill/>
          <a:ln cap="flat" cmpd="sng" w="9525">
            <a:solidFill>
              <a:srgbClr val="0000FF"/>
            </a:solidFill>
            <a:prstDash val="solid"/>
            <a:round/>
            <a:headEnd len="sm" w="sm" type="none"/>
            <a:tailEnd len="sm" w="sm" type="none"/>
          </a:ln>
        </p:spPr>
      </p:cxnSp>
      <p:sp>
        <p:nvSpPr>
          <p:cNvPr id="2757" name="Google Shape;2757;p62"/>
          <p:cNvSpPr txBox="1"/>
          <p:nvPr/>
        </p:nvSpPr>
        <p:spPr>
          <a:xfrm>
            <a:off x="2660007" y="2231402"/>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58" name="Google Shape;2758;p62"/>
          <p:cNvSpPr txBox="1"/>
          <p:nvPr/>
        </p:nvSpPr>
        <p:spPr>
          <a:xfrm>
            <a:off x="2029046" y="2592279"/>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59" name="Google Shape;2759;p62"/>
          <p:cNvSpPr txBox="1"/>
          <p:nvPr/>
        </p:nvSpPr>
        <p:spPr>
          <a:xfrm>
            <a:off x="2267500" y="2574563"/>
            <a:ext cx="8226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25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760" name="Google Shape;2760;p62"/>
          <p:cNvSpPr txBox="1"/>
          <p:nvPr/>
        </p:nvSpPr>
        <p:spPr>
          <a:xfrm>
            <a:off x="3421429" y="2226018"/>
            <a:ext cx="5196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endParaRPr b="1" i="0" sz="1600" u="none" cap="none" strike="noStrike">
              <a:solidFill>
                <a:srgbClr val="0000FF"/>
              </a:solidFill>
              <a:latin typeface="Book Antiqua"/>
              <a:ea typeface="Book Antiqua"/>
              <a:cs typeface="Book Antiqua"/>
              <a:sym typeface="Book Antiqua"/>
            </a:endParaRPr>
          </a:p>
        </p:txBody>
      </p:sp>
      <p:sp>
        <p:nvSpPr>
          <p:cNvPr id="2761" name="Google Shape;2761;p62"/>
          <p:cNvSpPr txBox="1"/>
          <p:nvPr/>
        </p:nvSpPr>
        <p:spPr>
          <a:xfrm>
            <a:off x="2029046" y="318952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62" name="Google Shape;2762;p62"/>
          <p:cNvSpPr txBox="1"/>
          <p:nvPr/>
        </p:nvSpPr>
        <p:spPr>
          <a:xfrm>
            <a:off x="3009230" y="3348701"/>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a:t>
            </a:r>
            <a:endParaRPr b="1" i="0" sz="1600" u="none" cap="none" strike="noStrike">
              <a:solidFill>
                <a:srgbClr val="0000FF"/>
              </a:solidFill>
              <a:latin typeface="Book Antiqua"/>
              <a:ea typeface="Book Antiqua"/>
              <a:cs typeface="Book Antiqua"/>
              <a:sym typeface="Book Antiqua"/>
            </a:endParaRPr>
          </a:p>
        </p:txBody>
      </p:sp>
      <p:sp>
        <p:nvSpPr>
          <p:cNvPr id="2763" name="Google Shape;2763;p62"/>
          <p:cNvSpPr txBox="1"/>
          <p:nvPr/>
        </p:nvSpPr>
        <p:spPr>
          <a:xfrm>
            <a:off x="2338157" y="3196442"/>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18</a:t>
            </a:r>
            <a:endParaRPr b="1" i="0" sz="1600" u="none" cap="none" strike="noStrike">
              <a:solidFill>
                <a:srgbClr val="0000FF"/>
              </a:solidFill>
              <a:latin typeface="Book Antiqua"/>
              <a:ea typeface="Book Antiqua"/>
              <a:cs typeface="Book Antiqua"/>
              <a:sym typeface="Book Antiqua"/>
            </a:endParaRPr>
          </a:p>
        </p:txBody>
      </p:sp>
      <p:sp>
        <p:nvSpPr>
          <p:cNvPr id="2764" name="Google Shape;2764;p62"/>
          <p:cNvSpPr txBox="1"/>
          <p:nvPr/>
        </p:nvSpPr>
        <p:spPr>
          <a:xfrm>
            <a:off x="3072548" y="3044183"/>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cxnSp>
        <p:nvCxnSpPr>
          <p:cNvPr id="2765" name="Google Shape;2765;p62"/>
          <p:cNvCxnSpPr/>
          <p:nvPr/>
        </p:nvCxnSpPr>
        <p:spPr>
          <a:xfrm>
            <a:off x="3017054" y="3373392"/>
            <a:ext cx="457200" cy="0"/>
          </a:xfrm>
          <a:prstGeom prst="straightConnector1">
            <a:avLst/>
          </a:prstGeom>
          <a:noFill/>
          <a:ln cap="flat" cmpd="sng" w="9525">
            <a:solidFill>
              <a:srgbClr val="0000FF"/>
            </a:solidFill>
            <a:prstDash val="solid"/>
            <a:round/>
            <a:headEnd len="sm" w="sm" type="none"/>
            <a:tailEnd len="sm" w="sm" type="none"/>
          </a:ln>
        </p:spPr>
      </p:cxnSp>
      <p:sp>
        <p:nvSpPr>
          <p:cNvPr id="2766" name="Google Shape;2766;p62"/>
          <p:cNvSpPr txBox="1"/>
          <p:nvPr/>
        </p:nvSpPr>
        <p:spPr>
          <a:xfrm>
            <a:off x="2666598" y="319244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67" name="Google Shape;2767;p62"/>
          <p:cNvSpPr txBox="1"/>
          <p:nvPr/>
        </p:nvSpPr>
        <p:spPr>
          <a:xfrm>
            <a:off x="2029046" y="351994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68" name="Google Shape;2768;p62"/>
          <p:cNvSpPr txBox="1"/>
          <p:nvPr/>
        </p:nvSpPr>
        <p:spPr>
          <a:xfrm>
            <a:off x="2267500" y="3513892"/>
            <a:ext cx="7200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769" name="Google Shape;2769;p62"/>
          <p:cNvSpPr/>
          <p:nvPr/>
        </p:nvSpPr>
        <p:spPr>
          <a:xfrm>
            <a:off x="3909968" y="2266950"/>
            <a:ext cx="1195432" cy="338554"/>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 :</a:t>
            </a:r>
            <a:endParaRPr b="0" i="0" sz="1400" u="none" cap="none" strike="noStrike">
              <a:solidFill>
                <a:srgbClr val="000000"/>
              </a:solidFill>
              <a:latin typeface="Arial"/>
              <a:ea typeface="Arial"/>
              <a:cs typeface="Arial"/>
              <a:sym typeface="Arial"/>
            </a:endParaRPr>
          </a:p>
        </p:txBody>
      </p:sp>
      <p:sp>
        <p:nvSpPr>
          <p:cNvPr id="2770" name="Google Shape;2770;p62"/>
          <p:cNvSpPr txBox="1"/>
          <p:nvPr/>
        </p:nvSpPr>
        <p:spPr>
          <a:xfrm>
            <a:off x="4117102" y="268833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a:t>
            </a:r>
            <a:endParaRPr b="1" baseline="30000" i="0" sz="1600" u="none" cap="none" strike="noStrike">
              <a:solidFill>
                <a:srgbClr val="0000FF"/>
              </a:solidFill>
              <a:latin typeface="Book Antiqua"/>
              <a:ea typeface="Book Antiqua"/>
              <a:cs typeface="Book Antiqua"/>
              <a:sym typeface="Book Antiqua"/>
            </a:endParaRPr>
          </a:p>
        </p:txBody>
      </p:sp>
      <p:sp>
        <p:nvSpPr>
          <p:cNvPr id="2771" name="Google Shape;2771;p62"/>
          <p:cNvSpPr txBox="1"/>
          <p:nvPr/>
        </p:nvSpPr>
        <p:spPr>
          <a:xfrm>
            <a:off x="4243582" y="271881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772" name="Google Shape;2772;p62"/>
          <p:cNvCxnSpPr/>
          <p:nvPr/>
        </p:nvCxnSpPr>
        <p:spPr>
          <a:xfrm>
            <a:off x="4475018" y="2887938"/>
            <a:ext cx="731520" cy="0"/>
          </a:xfrm>
          <a:prstGeom prst="straightConnector1">
            <a:avLst/>
          </a:prstGeom>
          <a:noFill/>
          <a:ln cap="flat" cmpd="sng" w="9525">
            <a:solidFill>
              <a:srgbClr val="0000FF"/>
            </a:solidFill>
            <a:prstDash val="solid"/>
            <a:round/>
            <a:headEnd len="sm" w="sm" type="none"/>
            <a:tailEnd len="sm" w="sm" type="none"/>
          </a:ln>
        </p:spPr>
      </p:cxnSp>
      <p:sp>
        <p:nvSpPr>
          <p:cNvPr id="2773" name="Google Shape;2773;p62"/>
          <p:cNvSpPr txBox="1"/>
          <p:nvPr/>
        </p:nvSpPr>
        <p:spPr>
          <a:xfrm>
            <a:off x="4432332" y="2571750"/>
            <a:ext cx="3000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2774" name="Google Shape;2774;p62"/>
          <p:cNvSpPr txBox="1"/>
          <p:nvPr/>
        </p:nvSpPr>
        <p:spPr>
          <a:xfrm>
            <a:off x="4689786" y="2876268"/>
            <a:ext cx="2519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a:t>
            </a:r>
            <a:endParaRPr b="1" i="0" sz="1600" u="none" cap="none" strike="noStrike">
              <a:solidFill>
                <a:srgbClr val="0000FF"/>
              </a:solidFill>
              <a:latin typeface="Book Antiqua"/>
              <a:ea typeface="Book Antiqua"/>
              <a:cs typeface="Book Antiqua"/>
              <a:sym typeface="Book Antiqua"/>
            </a:endParaRPr>
          </a:p>
        </p:txBody>
      </p:sp>
      <p:sp>
        <p:nvSpPr>
          <p:cNvPr id="2775" name="Google Shape;2775;p62"/>
          <p:cNvSpPr txBox="1"/>
          <p:nvPr/>
        </p:nvSpPr>
        <p:spPr>
          <a:xfrm>
            <a:off x="4660932" y="257175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76" name="Google Shape;2776;p62"/>
          <p:cNvSpPr txBox="1"/>
          <p:nvPr/>
        </p:nvSpPr>
        <p:spPr>
          <a:xfrm>
            <a:off x="4836430" y="257175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endParaRPr b="1" i="0" sz="1600" u="none" cap="none" strike="noStrike">
              <a:solidFill>
                <a:srgbClr val="0000FF"/>
              </a:solidFill>
              <a:latin typeface="Book Antiqua"/>
              <a:ea typeface="Book Antiqua"/>
              <a:cs typeface="Book Antiqua"/>
              <a:sym typeface="Book Antiqua"/>
            </a:endParaRPr>
          </a:p>
        </p:txBody>
      </p:sp>
      <p:sp>
        <p:nvSpPr>
          <p:cNvPr id="2777" name="Google Shape;2777;p62"/>
          <p:cNvSpPr txBox="1"/>
          <p:nvPr/>
        </p:nvSpPr>
        <p:spPr>
          <a:xfrm>
            <a:off x="1149468" y="4324350"/>
            <a:ext cx="228139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Change in momentum</a:t>
            </a:r>
            <a:endParaRPr b="1" i="0" sz="1600" u="none" cap="none" strike="noStrike">
              <a:solidFill>
                <a:srgbClr val="0000FF"/>
              </a:solidFill>
              <a:latin typeface="Book Antiqua"/>
              <a:ea typeface="Book Antiqua"/>
              <a:cs typeface="Book Antiqua"/>
              <a:sym typeface="Book Antiqua"/>
            </a:endParaRPr>
          </a:p>
        </p:txBody>
      </p:sp>
      <p:sp>
        <p:nvSpPr>
          <p:cNvPr id="2778" name="Google Shape;2778;p62"/>
          <p:cNvSpPr txBox="1"/>
          <p:nvPr/>
        </p:nvSpPr>
        <p:spPr>
          <a:xfrm>
            <a:off x="3295574" y="4363442"/>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79" name="Google Shape;2779;p62"/>
          <p:cNvSpPr txBox="1"/>
          <p:nvPr/>
        </p:nvSpPr>
        <p:spPr>
          <a:xfrm>
            <a:off x="3533962" y="4363442"/>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80" name="Google Shape;2780;p62"/>
          <p:cNvSpPr txBox="1"/>
          <p:nvPr/>
        </p:nvSpPr>
        <p:spPr>
          <a:xfrm>
            <a:off x="1721740" y="4628868"/>
            <a:ext cx="170912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(F)</a:t>
            </a:r>
            <a:endParaRPr b="1" i="0" sz="1600" u="none" cap="none" strike="noStrike">
              <a:solidFill>
                <a:srgbClr val="0000FF"/>
              </a:solidFill>
              <a:latin typeface="Book Antiqua"/>
              <a:ea typeface="Book Antiqua"/>
              <a:cs typeface="Book Antiqua"/>
              <a:sym typeface="Book Antiqua"/>
            </a:endParaRPr>
          </a:p>
        </p:txBody>
      </p:sp>
      <p:sp>
        <p:nvSpPr>
          <p:cNvPr id="2781" name="Google Shape;2781;p62"/>
          <p:cNvSpPr txBox="1"/>
          <p:nvPr/>
        </p:nvSpPr>
        <p:spPr>
          <a:xfrm>
            <a:off x="3287765" y="466796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82" name="Google Shape;2782;p62"/>
          <p:cNvSpPr txBox="1"/>
          <p:nvPr/>
        </p:nvSpPr>
        <p:spPr>
          <a:xfrm>
            <a:off x="3526153" y="4667960"/>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83" name="Google Shape;2783;p62"/>
          <p:cNvSpPr txBox="1"/>
          <p:nvPr/>
        </p:nvSpPr>
        <p:spPr>
          <a:xfrm>
            <a:off x="5181600" y="271881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784" name="Google Shape;2784;p62"/>
          <p:cNvCxnSpPr/>
          <p:nvPr/>
        </p:nvCxnSpPr>
        <p:spPr>
          <a:xfrm>
            <a:off x="5489574" y="2887938"/>
            <a:ext cx="731520" cy="0"/>
          </a:xfrm>
          <a:prstGeom prst="straightConnector1">
            <a:avLst/>
          </a:prstGeom>
          <a:noFill/>
          <a:ln cap="flat" cmpd="sng" w="9525">
            <a:solidFill>
              <a:srgbClr val="0000FF"/>
            </a:solidFill>
            <a:prstDash val="solid"/>
            <a:round/>
            <a:headEnd len="sm" w="sm" type="none"/>
            <a:tailEnd len="sm" w="sm" type="none"/>
          </a:ln>
        </p:spPr>
      </p:cxnSp>
      <p:sp>
        <p:nvSpPr>
          <p:cNvPr id="2785" name="Google Shape;2785;p62"/>
          <p:cNvSpPr txBox="1"/>
          <p:nvPr/>
        </p:nvSpPr>
        <p:spPr>
          <a:xfrm>
            <a:off x="5704342" y="287626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sp>
        <p:nvSpPr>
          <p:cNvPr id="2786" name="Google Shape;2786;p62"/>
          <p:cNvSpPr txBox="1"/>
          <p:nvPr/>
        </p:nvSpPr>
        <p:spPr>
          <a:xfrm>
            <a:off x="5675488" y="257175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87" name="Google Shape;2787;p62"/>
          <p:cNvSpPr txBox="1"/>
          <p:nvPr/>
        </p:nvSpPr>
        <p:spPr>
          <a:xfrm>
            <a:off x="6249482" y="271881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cxnSp>
        <p:nvCxnSpPr>
          <p:cNvPr id="2788" name="Google Shape;2788;p62"/>
          <p:cNvCxnSpPr/>
          <p:nvPr/>
        </p:nvCxnSpPr>
        <p:spPr>
          <a:xfrm>
            <a:off x="6598920" y="2887939"/>
            <a:ext cx="640080" cy="0"/>
          </a:xfrm>
          <a:prstGeom prst="straightConnector1">
            <a:avLst/>
          </a:prstGeom>
          <a:noFill/>
          <a:ln cap="flat" cmpd="sng" w="9525">
            <a:solidFill>
              <a:srgbClr val="0000FF"/>
            </a:solidFill>
            <a:prstDash val="solid"/>
            <a:round/>
            <a:headEnd len="sm" w="sm" type="none"/>
            <a:tailEnd len="sm" w="sm" type="none"/>
          </a:ln>
        </p:spPr>
      </p:cxnSp>
      <p:sp>
        <p:nvSpPr>
          <p:cNvPr id="2789" name="Google Shape;2789;p62"/>
          <p:cNvSpPr txBox="1"/>
          <p:nvPr/>
        </p:nvSpPr>
        <p:spPr>
          <a:xfrm>
            <a:off x="6629400" y="2571750"/>
            <a:ext cx="4587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a:t>
            </a:r>
            <a:endParaRPr b="1" i="0" sz="1600" u="none" cap="none" strike="noStrike">
              <a:solidFill>
                <a:srgbClr val="0000FF"/>
              </a:solidFill>
              <a:latin typeface="Book Antiqua"/>
              <a:ea typeface="Book Antiqua"/>
              <a:cs typeface="Book Antiqua"/>
              <a:sym typeface="Book Antiqua"/>
            </a:endParaRPr>
          </a:p>
        </p:txBody>
      </p:sp>
      <p:sp>
        <p:nvSpPr>
          <p:cNvPr id="2790" name="Google Shape;2790;p62"/>
          <p:cNvSpPr txBox="1"/>
          <p:nvPr/>
        </p:nvSpPr>
        <p:spPr>
          <a:xfrm>
            <a:off x="6759867" y="2876268"/>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a:t>
            </a:r>
            <a:endParaRPr b="1" i="0" sz="1600" u="none" cap="none" strike="noStrike">
              <a:solidFill>
                <a:srgbClr val="0000FF"/>
              </a:solidFill>
              <a:latin typeface="Book Antiqua"/>
              <a:ea typeface="Book Antiqua"/>
              <a:cs typeface="Book Antiqua"/>
              <a:sym typeface="Book Antiqua"/>
            </a:endParaRPr>
          </a:p>
        </p:txBody>
      </p:sp>
      <p:sp>
        <p:nvSpPr>
          <p:cNvPr id="2791" name="Google Shape;2791;p62"/>
          <p:cNvSpPr txBox="1"/>
          <p:nvPr/>
        </p:nvSpPr>
        <p:spPr>
          <a:xfrm>
            <a:off x="7239000" y="272415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792" name="Google Shape;2792;p62"/>
          <p:cNvSpPr txBox="1"/>
          <p:nvPr/>
        </p:nvSpPr>
        <p:spPr>
          <a:xfrm>
            <a:off x="7606562" y="2724150"/>
            <a:ext cx="7889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ms</a:t>
            </a:r>
            <a:r>
              <a:rPr b="1" baseline="30000" i="0" lang="en-US" sz="1600" u="none" cap="none" strike="noStrike">
                <a:solidFill>
                  <a:srgbClr val="0000FF"/>
                </a:solidFill>
                <a:latin typeface="Book Antiqua"/>
                <a:ea typeface="Book Antiqua"/>
                <a:cs typeface="Book Antiqua"/>
                <a:sym typeface="Book Antiqua"/>
              </a:rPr>
              <a:t>-2</a:t>
            </a:r>
            <a:endParaRPr b="1" baseline="30000" i="0" sz="1600" u="none" cap="none" strike="noStrike">
              <a:solidFill>
                <a:srgbClr val="0000FF"/>
              </a:solidFill>
              <a:latin typeface="Book Antiqua"/>
              <a:ea typeface="Book Antiqua"/>
              <a:cs typeface="Book Antiqua"/>
              <a:sym typeface="Book Antiqua"/>
            </a:endParaRPr>
          </a:p>
        </p:txBody>
      </p:sp>
      <p:cxnSp>
        <p:nvCxnSpPr>
          <p:cNvPr id="2793" name="Google Shape;2793;p62"/>
          <p:cNvCxnSpPr/>
          <p:nvPr/>
        </p:nvCxnSpPr>
        <p:spPr>
          <a:xfrm flipH="1" rot="540000">
            <a:off x="2359442" y="2300122"/>
            <a:ext cx="365760" cy="230968"/>
          </a:xfrm>
          <a:prstGeom prst="straightConnector1">
            <a:avLst/>
          </a:prstGeom>
          <a:noFill/>
          <a:ln cap="flat" cmpd="sng" w="9525">
            <a:solidFill>
              <a:srgbClr val="C00000"/>
            </a:solidFill>
            <a:prstDash val="solid"/>
            <a:round/>
            <a:headEnd len="sm" w="sm" type="none"/>
            <a:tailEnd len="sm" w="sm" type="none"/>
          </a:ln>
        </p:spPr>
      </p:cxnSp>
      <p:cxnSp>
        <p:nvCxnSpPr>
          <p:cNvPr id="2794" name="Google Shape;2794;p62"/>
          <p:cNvCxnSpPr/>
          <p:nvPr/>
        </p:nvCxnSpPr>
        <p:spPr>
          <a:xfrm flipH="1" rot="540000">
            <a:off x="3045242" y="2452381"/>
            <a:ext cx="365760" cy="230968"/>
          </a:xfrm>
          <a:prstGeom prst="straightConnector1">
            <a:avLst/>
          </a:prstGeom>
          <a:noFill/>
          <a:ln cap="flat" cmpd="sng" w="9525">
            <a:solidFill>
              <a:srgbClr val="C00000"/>
            </a:solidFill>
            <a:prstDash val="solid"/>
            <a:round/>
            <a:headEnd len="sm" w="sm" type="none"/>
            <a:tailEnd len="sm" w="sm" type="none"/>
          </a:ln>
        </p:spPr>
      </p:cxnSp>
      <p:sp>
        <p:nvSpPr>
          <p:cNvPr id="2795" name="Google Shape;2795;p62"/>
          <p:cNvSpPr txBox="1"/>
          <p:nvPr/>
        </p:nvSpPr>
        <p:spPr>
          <a:xfrm>
            <a:off x="2483966" y="2021301"/>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Book Antiqua"/>
                <a:ea typeface="Book Antiqua"/>
                <a:cs typeface="Book Antiqua"/>
                <a:sym typeface="Book Antiqua"/>
              </a:rPr>
              <a:t>5</a:t>
            </a:r>
            <a:endParaRPr b="1" i="0" sz="1600" u="none" cap="none" strike="noStrike">
              <a:solidFill>
                <a:srgbClr val="FF0000"/>
              </a:solidFill>
              <a:latin typeface="Book Antiqua"/>
              <a:ea typeface="Book Antiqua"/>
              <a:cs typeface="Book Antiqua"/>
              <a:sym typeface="Book Antiqua"/>
            </a:endParaRPr>
          </a:p>
        </p:txBody>
      </p:sp>
      <p:sp>
        <p:nvSpPr>
          <p:cNvPr id="2796" name="Google Shape;2796;p62"/>
          <p:cNvSpPr txBox="1"/>
          <p:nvPr/>
        </p:nvSpPr>
        <p:spPr>
          <a:xfrm>
            <a:off x="3334211" y="2401949"/>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cxnSp>
        <p:nvCxnSpPr>
          <p:cNvPr id="2797" name="Google Shape;2797;p62"/>
          <p:cNvCxnSpPr/>
          <p:nvPr/>
        </p:nvCxnSpPr>
        <p:spPr>
          <a:xfrm flipH="1" rot="540000">
            <a:off x="2406458" y="3247397"/>
            <a:ext cx="365760" cy="230968"/>
          </a:xfrm>
          <a:prstGeom prst="straightConnector1">
            <a:avLst/>
          </a:prstGeom>
          <a:noFill/>
          <a:ln cap="flat" cmpd="sng" w="9525">
            <a:solidFill>
              <a:srgbClr val="C00000"/>
            </a:solidFill>
            <a:prstDash val="solid"/>
            <a:round/>
            <a:headEnd len="sm" w="sm" type="none"/>
            <a:tailEnd len="sm" w="sm" type="none"/>
          </a:ln>
        </p:spPr>
      </p:cxnSp>
      <p:cxnSp>
        <p:nvCxnSpPr>
          <p:cNvPr id="2798" name="Google Shape;2798;p62"/>
          <p:cNvCxnSpPr/>
          <p:nvPr/>
        </p:nvCxnSpPr>
        <p:spPr>
          <a:xfrm flipH="1" rot="540000">
            <a:off x="3085564" y="3390147"/>
            <a:ext cx="365760" cy="230968"/>
          </a:xfrm>
          <a:prstGeom prst="straightConnector1">
            <a:avLst/>
          </a:prstGeom>
          <a:noFill/>
          <a:ln cap="flat" cmpd="sng" w="9525">
            <a:solidFill>
              <a:srgbClr val="C00000"/>
            </a:solidFill>
            <a:prstDash val="solid"/>
            <a:round/>
            <a:headEnd len="sm" w="sm" type="none"/>
            <a:tailEnd len="sm" w="sm" type="none"/>
          </a:ln>
        </p:spPr>
      </p:cxnSp>
      <p:sp>
        <p:nvSpPr>
          <p:cNvPr id="2799" name="Google Shape;2799;p62"/>
          <p:cNvSpPr txBox="1"/>
          <p:nvPr/>
        </p:nvSpPr>
        <p:spPr>
          <a:xfrm>
            <a:off x="2496011" y="2998803"/>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2800" name="Google Shape;2800;p62"/>
          <p:cNvSpPr txBox="1"/>
          <p:nvPr/>
        </p:nvSpPr>
        <p:spPr>
          <a:xfrm>
            <a:off x="3343737" y="3436142"/>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grpSp>
        <p:nvGrpSpPr>
          <p:cNvPr id="2801" name="Google Shape;2801;p62"/>
          <p:cNvGrpSpPr/>
          <p:nvPr/>
        </p:nvGrpSpPr>
        <p:grpSpPr>
          <a:xfrm>
            <a:off x="759362" y="121937"/>
            <a:ext cx="7698838" cy="1403414"/>
            <a:chOff x="743485" y="495419"/>
            <a:chExt cx="7698838" cy="1403414"/>
          </a:xfrm>
        </p:grpSpPr>
        <p:sp>
          <p:nvSpPr>
            <p:cNvPr id="2802" name="Google Shape;2802;p62"/>
            <p:cNvSpPr/>
            <p:nvPr/>
          </p:nvSpPr>
          <p:spPr>
            <a:xfrm>
              <a:off x="743485" y="595242"/>
              <a:ext cx="7698838" cy="1303591"/>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803" name="Google Shape;2803;p62"/>
            <p:cNvSpPr txBox="1"/>
            <p:nvPr/>
          </p:nvSpPr>
          <p:spPr>
            <a:xfrm>
              <a:off x="1146935" y="495419"/>
              <a:ext cx="7295388" cy="127183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FF"/>
                </a:solidFill>
                <a:latin typeface="Book Antiqua"/>
                <a:ea typeface="Book Antiqua"/>
                <a:cs typeface="Book Antiqua"/>
                <a:sym typeface="Book Antiqua"/>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motorcar of mass 1200 kg is moving along a straight line with a uniform velocity of 90 km/h. Its velocity is slowed down to 18 km/h in 4 s by an unbalanced external force. Calculate the acceleration and change in momentum. Also calculate the magnitude of the force required.</a:t>
              </a:r>
              <a:endParaRPr b="1" baseline="30000" i="0" sz="1600" u="none" cap="none" strike="noStrike">
                <a:solidFill>
                  <a:srgbClr val="0000FF"/>
                </a:solidFill>
                <a:latin typeface="Book Antiqua"/>
                <a:ea typeface="Book Antiqua"/>
                <a:cs typeface="Book Antiqua"/>
                <a:sym typeface="Book Antiqua"/>
              </a:endParaRPr>
            </a:p>
          </p:txBody>
        </p:sp>
      </p:grpSp>
      <p:grpSp>
        <p:nvGrpSpPr>
          <p:cNvPr id="2804" name="Google Shape;2804;p62"/>
          <p:cNvGrpSpPr/>
          <p:nvPr/>
        </p:nvGrpSpPr>
        <p:grpSpPr>
          <a:xfrm>
            <a:off x="325120" y="465720"/>
            <a:ext cx="640080" cy="640080"/>
            <a:chOff x="4953000" y="3718491"/>
            <a:chExt cx="640080" cy="640080"/>
          </a:xfrm>
        </p:grpSpPr>
        <p:sp>
          <p:nvSpPr>
            <p:cNvPr id="2805" name="Google Shape;2805;p6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06" name="Google Shape;2806;p62"/>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4</a:t>
              </a:r>
              <a:endParaRPr b="0" i="0" sz="1400" u="none" cap="none" strike="noStrike">
                <a:solidFill>
                  <a:srgbClr val="000000"/>
                </a:solidFill>
                <a:latin typeface="Arial"/>
                <a:ea typeface="Arial"/>
                <a:cs typeface="Arial"/>
                <a:sym typeface="Arial"/>
              </a:endParaRPr>
            </a:p>
          </p:txBody>
        </p:sp>
      </p:grpSp>
      <p:sp>
        <p:nvSpPr>
          <p:cNvPr id="2807" name="Google Shape;2807;p62"/>
          <p:cNvSpPr txBox="1"/>
          <p:nvPr/>
        </p:nvSpPr>
        <p:spPr>
          <a:xfrm>
            <a:off x="5474903" y="2587480"/>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sp>
        <p:nvSpPr>
          <p:cNvPr id="2808" name="Google Shape;2808;p62"/>
          <p:cNvSpPr txBox="1"/>
          <p:nvPr/>
        </p:nvSpPr>
        <p:spPr>
          <a:xfrm>
            <a:off x="5850662" y="2579238"/>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25</a:t>
            </a:r>
            <a:endParaRPr b="1" i="0" sz="1600" u="none" cap="none" strike="noStrike">
              <a:solidFill>
                <a:srgbClr val="0000FF"/>
              </a:solidFill>
              <a:latin typeface="Book Antiqua"/>
              <a:ea typeface="Book Antiqua"/>
              <a:cs typeface="Book Antiqua"/>
              <a:sym typeface="Book Antiqua"/>
            </a:endParaRPr>
          </a:p>
        </p:txBody>
      </p:sp>
      <p:sp>
        <p:nvSpPr>
          <p:cNvPr id="2809" name="Google Shape;2809;p62"/>
          <p:cNvSpPr/>
          <p:nvPr/>
        </p:nvSpPr>
        <p:spPr>
          <a:xfrm>
            <a:off x="3068591" y="403278"/>
            <a:ext cx="754074"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0" name="Google Shape;2810;p62"/>
          <p:cNvSpPr/>
          <p:nvPr/>
        </p:nvSpPr>
        <p:spPr>
          <a:xfrm>
            <a:off x="2250375" y="624917"/>
            <a:ext cx="85825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1" name="Google Shape;2811;p62"/>
          <p:cNvSpPr/>
          <p:nvPr/>
        </p:nvSpPr>
        <p:spPr>
          <a:xfrm>
            <a:off x="5911732" y="624917"/>
            <a:ext cx="805638"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2" name="Google Shape;2812;p62"/>
          <p:cNvSpPr/>
          <p:nvPr/>
        </p:nvSpPr>
        <p:spPr>
          <a:xfrm>
            <a:off x="6935020" y="651916"/>
            <a:ext cx="360876"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3" name="Google Shape;2813;p62"/>
          <p:cNvSpPr txBox="1"/>
          <p:nvPr/>
        </p:nvSpPr>
        <p:spPr>
          <a:xfrm>
            <a:off x="3420690" y="3175540"/>
            <a:ext cx="5196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m/s</a:t>
            </a:r>
            <a:endParaRPr b="1" i="0" sz="1600" u="none" cap="none" strike="noStrike">
              <a:solidFill>
                <a:srgbClr val="0000FF"/>
              </a:solidFill>
              <a:latin typeface="Book Antiqua"/>
              <a:ea typeface="Book Antiqua"/>
              <a:cs typeface="Book Antiqua"/>
              <a:sym typeface="Book Antiqua"/>
            </a:endParaRPr>
          </a:p>
        </p:txBody>
      </p:sp>
      <p:sp>
        <p:nvSpPr>
          <p:cNvPr id="2814" name="Google Shape;2814;p62"/>
          <p:cNvSpPr/>
          <p:nvPr/>
        </p:nvSpPr>
        <p:spPr>
          <a:xfrm>
            <a:off x="3886200" y="1529356"/>
            <a:ext cx="1200514"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Formulae :</a:t>
            </a:r>
            <a:endParaRPr b="0" i="0" sz="1400" u="none" cap="none" strike="noStrike">
              <a:solidFill>
                <a:srgbClr val="000000"/>
              </a:solidFill>
              <a:latin typeface="Arial"/>
              <a:ea typeface="Arial"/>
              <a:cs typeface="Arial"/>
              <a:sym typeface="Arial"/>
            </a:endParaRPr>
          </a:p>
        </p:txBody>
      </p:sp>
      <p:sp>
        <p:nvSpPr>
          <p:cNvPr id="2815" name="Google Shape;2815;p62"/>
          <p:cNvSpPr txBox="1"/>
          <p:nvPr/>
        </p:nvSpPr>
        <p:spPr>
          <a:xfrm>
            <a:off x="5029200" y="1585977"/>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a:t>
            </a:r>
            <a:endParaRPr b="1" baseline="30000" i="0" sz="1600" u="none" cap="none" strike="noStrike">
              <a:solidFill>
                <a:srgbClr val="C00000"/>
              </a:solidFill>
              <a:latin typeface="Book Antiqua"/>
              <a:ea typeface="Book Antiqua"/>
              <a:cs typeface="Book Antiqua"/>
              <a:sym typeface="Book Antiqua"/>
            </a:endParaRPr>
          </a:p>
        </p:txBody>
      </p:sp>
      <p:sp>
        <p:nvSpPr>
          <p:cNvPr id="2816" name="Google Shape;2816;p62"/>
          <p:cNvSpPr txBox="1"/>
          <p:nvPr/>
        </p:nvSpPr>
        <p:spPr>
          <a:xfrm>
            <a:off x="5310368" y="1585977"/>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cxnSp>
        <p:nvCxnSpPr>
          <p:cNvPr id="2817" name="Google Shape;2817;p62"/>
          <p:cNvCxnSpPr/>
          <p:nvPr/>
        </p:nvCxnSpPr>
        <p:spPr>
          <a:xfrm>
            <a:off x="5618018" y="1755098"/>
            <a:ext cx="731520" cy="0"/>
          </a:xfrm>
          <a:prstGeom prst="straightConnector1">
            <a:avLst/>
          </a:prstGeom>
          <a:noFill/>
          <a:ln cap="flat" cmpd="sng" w="9525">
            <a:solidFill>
              <a:srgbClr val="C00000"/>
            </a:solidFill>
            <a:prstDash val="solid"/>
            <a:round/>
            <a:headEnd len="sm" w="sm" type="none"/>
            <a:tailEnd len="sm" w="sm" type="none"/>
          </a:ln>
        </p:spPr>
      </p:cxnSp>
      <p:sp>
        <p:nvSpPr>
          <p:cNvPr id="2818" name="Google Shape;2818;p62"/>
          <p:cNvSpPr txBox="1"/>
          <p:nvPr/>
        </p:nvSpPr>
        <p:spPr>
          <a:xfrm>
            <a:off x="5575332" y="1438910"/>
            <a:ext cx="3000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endParaRPr b="0" i="0" sz="1400" u="none" cap="none" strike="noStrike">
              <a:solidFill>
                <a:srgbClr val="000000"/>
              </a:solidFill>
              <a:latin typeface="Arial"/>
              <a:ea typeface="Arial"/>
              <a:cs typeface="Arial"/>
              <a:sym typeface="Arial"/>
            </a:endParaRPr>
          </a:p>
        </p:txBody>
      </p:sp>
      <p:sp>
        <p:nvSpPr>
          <p:cNvPr id="2819" name="Google Shape;2819;p62"/>
          <p:cNvSpPr txBox="1"/>
          <p:nvPr/>
        </p:nvSpPr>
        <p:spPr>
          <a:xfrm>
            <a:off x="5832786" y="1743428"/>
            <a:ext cx="2519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a:t>
            </a:r>
            <a:endParaRPr b="1" i="0" sz="1600" u="none" cap="none" strike="noStrike">
              <a:solidFill>
                <a:srgbClr val="C00000"/>
              </a:solidFill>
              <a:latin typeface="Book Antiqua"/>
              <a:ea typeface="Book Antiqua"/>
              <a:cs typeface="Book Antiqua"/>
              <a:sym typeface="Book Antiqua"/>
            </a:endParaRPr>
          </a:p>
        </p:txBody>
      </p:sp>
      <p:sp>
        <p:nvSpPr>
          <p:cNvPr id="2820" name="Google Shape;2820;p62"/>
          <p:cNvSpPr txBox="1"/>
          <p:nvPr/>
        </p:nvSpPr>
        <p:spPr>
          <a:xfrm>
            <a:off x="5803932" y="143891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821" name="Google Shape;2821;p62"/>
          <p:cNvSpPr txBox="1"/>
          <p:nvPr/>
        </p:nvSpPr>
        <p:spPr>
          <a:xfrm>
            <a:off x="5979430" y="143891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endParaRPr b="1" i="0" sz="1600" u="none" cap="none" strike="noStrike">
              <a:solidFill>
                <a:srgbClr val="C00000"/>
              </a:solidFill>
              <a:latin typeface="Book Antiqua"/>
              <a:ea typeface="Book Antiqua"/>
              <a:cs typeface="Book Antiqua"/>
              <a:sym typeface="Book Antiqua"/>
            </a:endParaRPr>
          </a:p>
        </p:txBody>
      </p:sp>
      <p:sp>
        <p:nvSpPr>
          <p:cNvPr id="2822" name="Google Shape;2822;p62"/>
          <p:cNvSpPr txBox="1"/>
          <p:nvPr/>
        </p:nvSpPr>
        <p:spPr>
          <a:xfrm>
            <a:off x="3886200" y="1936954"/>
            <a:ext cx="22813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Change in momentum</a:t>
            </a:r>
            <a:endParaRPr b="1" i="0" sz="1600" u="none" cap="none" strike="noStrike">
              <a:solidFill>
                <a:srgbClr val="C00000"/>
              </a:solidFill>
              <a:latin typeface="Book Antiqua"/>
              <a:ea typeface="Book Antiqua"/>
              <a:cs typeface="Book Antiqua"/>
              <a:sym typeface="Book Antiqua"/>
            </a:endParaRPr>
          </a:p>
        </p:txBody>
      </p:sp>
      <p:sp>
        <p:nvSpPr>
          <p:cNvPr id="2823" name="Google Shape;2823;p62"/>
          <p:cNvSpPr txBox="1"/>
          <p:nvPr/>
        </p:nvSpPr>
        <p:spPr>
          <a:xfrm>
            <a:off x="6001646" y="196186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824" name="Google Shape;2824;p62"/>
          <p:cNvSpPr txBox="1"/>
          <p:nvPr/>
        </p:nvSpPr>
        <p:spPr>
          <a:xfrm>
            <a:off x="6148887" y="1921228"/>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mv</a:t>
            </a:r>
            <a:endParaRPr b="1" i="0" sz="1600" u="none" cap="none" strike="noStrike">
              <a:solidFill>
                <a:srgbClr val="C00000"/>
              </a:solidFill>
              <a:latin typeface="Book Antiqua"/>
              <a:ea typeface="Book Antiqua"/>
              <a:cs typeface="Book Antiqua"/>
              <a:sym typeface="Book Antiqua"/>
            </a:endParaRPr>
          </a:p>
        </p:txBody>
      </p:sp>
      <p:sp>
        <p:nvSpPr>
          <p:cNvPr id="2825" name="Google Shape;2825;p62"/>
          <p:cNvSpPr txBox="1"/>
          <p:nvPr/>
        </p:nvSpPr>
        <p:spPr>
          <a:xfrm>
            <a:off x="6540920" y="1921228"/>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826" name="Google Shape;2826;p62"/>
          <p:cNvSpPr txBox="1"/>
          <p:nvPr/>
        </p:nvSpPr>
        <p:spPr>
          <a:xfrm>
            <a:off x="6751375" y="1921228"/>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mu</a:t>
            </a:r>
            <a:endParaRPr b="1" i="0" sz="1600" u="none" cap="none" strike="noStrike">
              <a:solidFill>
                <a:srgbClr val="C00000"/>
              </a:solidFill>
              <a:latin typeface="Book Antiqua"/>
              <a:ea typeface="Book Antiqua"/>
              <a:cs typeface="Book Antiqua"/>
              <a:sym typeface="Book Antiqua"/>
            </a:endParaRPr>
          </a:p>
        </p:txBody>
      </p:sp>
      <p:sp>
        <p:nvSpPr>
          <p:cNvPr id="2827" name="Google Shape;2827;p62"/>
          <p:cNvSpPr txBox="1"/>
          <p:nvPr/>
        </p:nvSpPr>
        <p:spPr>
          <a:xfrm>
            <a:off x="7313116" y="1949095"/>
            <a:ext cx="2984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a:t>
            </a:r>
            <a:endParaRPr b="1" i="0" sz="1600" u="none" cap="none" strike="noStrike">
              <a:solidFill>
                <a:srgbClr val="C00000"/>
              </a:solidFill>
              <a:latin typeface="Book Antiqua"/>
              <a:ea typeface="Book Antiqua"/>
              <a:cs typeface="Book Antiqua"/>
              <a:sym typeface="Book Antiqua"/>
            </a:endParaRPr>
          </a:p>
        </p:txBody>
      </p:sp>
      <p:sp>
        <p:nvSpPr>
          <p:cNvPr id="2828" name="Google Shape;2828;p62"/>
          <p:cNvSpPr txBox="1"/>
          <p:nvPr/>
        </p:nvSpPr>
        <p:spPr>
          <a:xfrm>
            <a:off x="7546957" y="196985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829" name="Google Shape;2829;p62"/>
          <p:cNvSpPr txBox="1"/>
          <p:nvPr/>
        </p:nvSpPr>
        <p:spPr>
          <a:xfrm>
            <a:off x="7779920" y="1936750"/>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a:t>
            </a:r>
            <a:endParaRPr b="1" i="0" sz="1600" u="none" cap="none" strike="noStrike">
              <a:solidFill>
                <a:srgbClr val="C00000"/>
              </a:solidFill>
              <a:latin typeface="Book Antiqua"/>
              <a:ea typeface="Book Antiqua"/>
              <a:cs typeface="Book Antiqua"/>
              <a:sym typeface="Book Antiqua"/>
            </a:endParaRPr>
          </a:p>
        </p:txBody>
      </p:sp>
      <p:sp>
        <p:nvSpPr>
          <p:cNvPr id="2830" name="Google Shape;2830;p62"/>
          <p:cNvSpPr txBox="1"/>
          <p:nvPr/>
        </p:nvSpPr>
        <p:spPr>
          <a:xfrm>
            <a:off x="4120388" y="3156555"/>
            <a:ext cx="1326914" cy="5316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Change in momentum</a:t>
            </a:r>
            <a:endParaRPr b="1" i="0" sz="1600" u="none" cap="none" strike="noStrike">
              <a:solidFill>
                <a:srgbClr val="0000FF"/>
              </a:solidFill>
              <a:latin typeface="Book Antiqua"/>
              <a:ea typeface="Book Antiqua"/>
              <a:cs typeface="Book Antiqua"/>
              <a:sym typeface="Book Antiqua"/>
            </a:endParaRPr>
          </a:p>
        </p:txBody>
      </p:sp>
      <p:sp>
        <p:nvSpPr>
          <p:cNvPr id="2831" name="Google Shape;2831;p62"/>
          <p:cNvSpPr txBox="1"/>
          <p:nvPr/>
        </p:nvSpPr>
        <p:spPr>
          <a:xfrm>
            <a:off x="5315222" y="3247864"/>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32" name="Google Shape;2832;p62"/>
          <p:cNvSpPr txBox="1"/>
          <p:nvPr/>
        </p:nvSpPr>
        <p:spPr>
          <a:xfrm>
            <a:off x="5543743" y="3247864"/>
            <a:ext cx="4812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mv</a:t>
            </a:r>
            <a:endParaRPr b="1" i="0" sz="1600" u="none" cap="none" strike="noStrike">
              <a:solidFill>
                <a:srgbClr val="0000FF"/>
              </a:solidFill>
              <a:latin typeface="Book Antiqua"/>
              <a:ea typeface="Book Antiqua"/>
              <a:cs typeface="Book Antiqua"/>
              <a:sym typeface="Book Antiqua"/>
            </a:endParaRPr>
          </a:p>
        </p:txBody>
      </p:sp>
      <p:sp>
        <p:nvSpPr>
          <p:cNvPr id="2833" name="Google Shape;2833;p62"/>
          <p:cNvSpPr txBox="1"/>
          <p:nvPr/>
        </p:nvSpPr>
        <p:spPr>
          <a:xfrm>
            <a:off x="5868942" y="3247864"/>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34" name="Google Shape;2834;p62"/>
          <p:cNvSpPr txBox="1"/>
          <p:nvPr/>
        </p:nvSpPr>
        <p:spPr>
          <a:xfrm>
            <a:off x="5963351" y="3247864"/>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mu</a:t>
            </a:r>
            <a:endParaRPr b="1" i="0" sz="1600" u="none" cap="none" strike="noStrike">
              <a:solidFill>
                <a:srgbClr val="0000FF"/>
              </a:solidFill>
              <a:latin typeface="Book Antiqua"/>
              <a:ea typeface="Book Antiqua"/>
              <a:cs typeface="Book Antiqua"/>
              <a:sym typeface="Book Antiqua"/>
            </a:endParaRPr>
          </a:p>
        </p:txBody>
      </p:sp>
      <p:sp>
        <p:nvSpPr>
          <p:cNvPr id="2835" name="Google Shape;2835;p62"/>
          <p:cNvSpPr txBox="1"/>
          <p:nvPr/>
        </p:nvSpPr>
        <p:spPr>
          <a:xfrm>
            <a:off x="6295662" y="326951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36" name="Google Shape;2836;p62"/>
          <p:cNvSpPr txBox="1"/>
          <p:nvPr/>
        </p:nvSpPr>
        <p:spPr>
          <a:xfrm>
            <a:off x="6452054" y="3237230"/>
            <a:ext cx="3674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endParaRPr b="1" i="0" sz="1600" u="none" cap="none" strike="noStrike">
              <a:solidFill>
                <a:srgbClr val="0000FF"/>
              </a:solidFill>
              <a:latin typeface="Book Antiqua"/>
              <a:ea typeface="Book Antiqua"/>
              <a:cs typeface="Book Antiqua"/>
              <a:sym typeface="Book Antiqua"/>
            </a:endParaRPr>
          </a:p>
        </p:txBody>
      </p:sp>
      <p:sp>
        <p:nvSpPr>
          <p:cNvPr id="2837" name="Google Shape;2837;p62"/>
          <p:cNvSpPr txBox="1"/>
          <p:nvPr/>
        </p:nvSpPr>
        <p:spPr>
          <a:xfrm>
            <a:off x="6630942" y="3237230"/>
            <a:ext cx="4187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v</a:t>
            </a:r>
            <a:endParaRPr b="1" i="0" sz="1600" u="none" cap="none" strike="noStrike">
              <a:solidFill>
                <a:srgbClr val="0000FF"/>
              </a:solidFill>
              <a:latin typeface="Book Antiqua"/>
              <a:ea typeface="Book Antiqua"/>
              <a:cs typeface="Book Antiqua"/>
              <a:sym typeface="Book Antiqua"/>
            </a:endParaRPr>
          </a:p>
        </p:txBody>
      </p:sp>
      <p:sp>
        <p:nvSpPr>
          <p:cNvPr id="2838" name="Google Shape;2838;p62"/>
          <p:cNvSpPr txBox="1"/>
          <p:nvPr/>
        </p:nvSpPr>
        <p:spPr>
          <a:xfrm>
            <a:off x="6905262" y="323723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39" name="Google Shape;2839;p62"/>
          <p:cNvSpPr txBox="1"/>
          <p:nvPr/>
        </p:nvSpPr>
        <p:spPr>
          <a:xfrm>
            <a:off x="7017022" y="3237230"/>
            <a:ext cx="4299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 )</a:t>
            </a:r>
            <a:endParaRPr b="1" i="0" sz="1600" u="none" cap="none" strike="noStrike">
              <a:solidFill>
                <a:srgbClr val="0000FF"/>
              </a:solidFill>
              <a:latin typeface="Book Antiqua"/>
              <a:ea typeface="Book Antiqua"/>
              <a:cs typeface="Book Antiqua"/>
              <a:sym typeface="Book Antiqua"/>
            </a:endParaRPr>
          </a:p>
        </p:txBody>
      </p:sp>
      <p:sp>
        <p:nvSpPr>
          <p:cNvPr id="2840" name="Google Shape;2840;p62"/>
          <p:cNvSpPr txBox="1"/>
          <p:nvPr/>
        </p:nvSpPr>
        <p:spPr>
          <a:xfrm>
            <a:off x="7301502" y="326517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41" name="Google Shape;2841;p62"/>
          <p:cNvSpPr txBox="1"/>
          <p:nvPr/>
        </p:nvSpPr>
        <p:spPr>
          <a:xfrm>
            <a:off x="7992361" y="3265170"/>
            <a:ext cx="3048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a:t>
            </a:r>
            <a:endParaRPr b="1" i="0" sz="1600" u="none" cap="none" strike="noStrike">
              <a:solidFill>
                <a:srgbClr val="0000FF"/>
              </a:solidFill>
              <a:latin typeface="Book Antiqua"/>
              <a:ea typeface="Book Antiqua"/>
              <a:cs typeface="Book Antiqua"/>
              <a:sym typeface="Book Antiqua"/>
            </a:endParaRPr>
          </a:p>
        </p:txBody>
      </p:sp>
      <p:sp>
        <p:nvSpPr>
          <p:cNvPr id="2842" name="Google Shape;2842;p62"/>
          <p:cNvSpPr txBox="1"/>
          <p:nvPr/>
        </p:nvSpPr>
        <p:spPr>
          <a:xfrm>
            <a:off x="8346750" y="3257550"/>
            <a:ext cx="2535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43" name="Google Shape;2843;p62"/>
          <p:cNvSpPr txBox="1"/>
          <p:nvPr/>
        </p:nvSpPr>
        <p:spPr>
          <a:xfrm>
            <a:off x="8686708" y="3261995"/>
            <a:ext cx="3048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a:t>
            </a:r>
            <a:endParaRPr b="1" i="0" sz="1600" u="none" cap="none" strike="noStrike">
              <a:solidFill>
                <a:srgbClr val="0000FF"/>
              </a:solidFill>
              <a:latin typeface="Book Antiqua"/>
              <a:ea typeface="Book Antiqua"/>
              <a:cs typeface="Book Antiqua"/>
              <a:sym typeface="Book Antiqua"/>
            </a:endParaRPr>
          </a:p>
        </p:txBody>
      </p:sp>
      <p:sp>
        <p:nvSpPr>
          <p:cNvPr id="2844" name="Google Shape;2844;p62"/>
          <p:cNvSpPr txBox="1"/>
          <p:nvPr/>
        </p:nvSpPr>
        <p:spPr>
          <a:xfrm>
            <a:off x="5315222" y="3680996"/>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45" name="Google Shape;2845;p62"/>
          <p:cNvSpPr txBox="1"/>
          <p:nvPr/>
        </p:nvSpPr>
        <p:spPr>
          <a:xfrm>
            <a:off x="5531386" y="3680996"/>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1200</a:t>
            </a:r>
            <a:endParaRPr b="1" i="0" sz="1600" u="none" cap="none" strike="noStrike">
              <a:solidFill>
                <a:srgbClr val="0000FF"/>
              </a:solidFill>
              <a:latin typeface="Book Antiqua"/>
              <a:ea typeface="Book Antiqua"/>
              <a:cs typeface="Book Antiqua"/>
              <a:sym typeface="Book Antiqua"/>
            </a:endParaRPr>
          </a:p>
        </p:txBody>
      </p:sp>
      <p:sp>
        <p:nvSpPr>
          <p:cNvPr id="2846" name="Google Shape;2846;p62"/>
          <p:cNvSpPr txBox="1"/>
          <p:nvPr/>
        </p:nvSpPr>
        <p:spPr>
          <a:xfrm>
            <a:off x="5965462" y="368099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47" name="Google Shape;2847;p62"/>
          <p:cNvSpPr txBox="1"/>
          <p:nvPr/>
        </p:nvSpPr>
        <p:spPr>
          <a:xfrm>
            <a:off x="6110586" y="3670836"/>
            <a:ext cx="5100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a:t>
            </a:r>
            <a:endParaRPr b="1" i="0" sz="1600" u="none" cap="none" strike="noStrike">
              <a:solidFill>
                <a:srgbClr val="0000FF"/>
              </a:solidFill>
              <a:latin typeface="Book Antiqua"/>
              <a:ea typeface="Book Antiqua"/>
              <a:cs typeface="Book Antiqua"/>
              <a:sym typeface="Book Antiqua"/>
            </a:endParaRPr>
          </a:p>
        </p:txBody>
      </p:sp>
      <p:sp>
        <p:nvSpPr>
          <p:cNvPr id="2848" name="Google Shape;2848;p62"/>
          <p:cNvSpPr txBox="1"/>
          <p:nvPr/>
        </p:nvSpPr>
        <p:spPr>
          <a:xfrm>
            <a:off x="6437776" y="3674110"/>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49" name="Google Shape;2849;p62"/>
          <p:cNvSpPr txBox="1"/>
          <p:nvPr/>
        </p:nvSpPr>
        <p:spPr>
          <a:xfrm>
            <a:off x="6592980" y="3653790"/>
            <a:ext cx="14959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-24000 kg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2850" name="Google Shape;2850;p62"/>
          <p:cNvSpPr txBox="1"/>
          <p:nvPr/>
        </p:nvSpPr>
        <p:spPr>
          <a:xfrm>
            <a:off x="7530023" y="3265170"/>
            <a:ext cx="5950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1200</a:t>
            </a:r>
            <a:endParaRPr b="1" i="0" sz="1600" u="none" cap="none" strike="noStrike">
              <a:solidFill>
                <a:srgbClr val="0000FF"/>
              </a:solidFill>
              <a:latin typeface="Book Antiqua"/>
              <a:ea typeface="Book Antiqua"/>
              <a:cs typeface="Book Antiqua"/>
              <a:sym typeface="Book Antiqua"/>
            </a:endParaRPr>
          </a:p>
        </p:txBody>
      </p:sp>
      <p:sp>
        <p:nvSpPr>
          <p:cNvPr id="2851" name="Google Shape;2851;p62"/>
          <p:cNvSpPr txBox="1"/>
          <p:nvPr/>
        </p:nvSpPr>
        <p:spPr>
          <a:xfrm>
            <a:off x="8122595" y="3265170"/>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a:t>
            </a:r>
            <a:endParaRPr b="1" i="0" sz="1600" u="none" cap="none" strike="noStrike">
              <a:solidFill>
                <a:srgbClr val="0000FF"/>
              </a:solidFill>
              <a:latin typeface="Book Antiqua"/>
              <a:ea typeface="Book Antiqua"/>
              <a:cs typeface="Book Antiqua"/>
              <a:sym typeface="Book Antiqua"/>
            </a:endParaRPr>
          </a:p>
        </p:txBody>
      </p:sp>
      <p:sp>
        <p:nvSpPr>
          <p:cNvPr id="2852" name="Google Shape;2852;p62"/>
          <p:cNvSpPr txBox="1"/>
          <p:nvPr/>
        </p:nvSpPr>
        <p:spPr>
          <a:xfrm>
            <a:off x="8486053" y="3265170"/>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25</a:t>
            </a:r>
            <a:endParaRPr b="1" i="0" sz="1600" u="none" cap="none" strike="noStrike">
              <a:solidFill>
                <a:srgbClr val="0000FF"/>
              </a:solidFill>
              <a:latin typeface="Book Antiqua"/>
              <a:ea typeface="Book Antiqua"/>
              <a:cs typeface="Book Antiqua"/>
              <a:sym typeface="Book Antiqua"/>
            </a:endParaRPr>
          </a:p>
        </p:txBody>
      </p:sp>
      <p:sp>
        <p:nvSpPr>
          <p:cNvPr id="2853" name="Google Shape;2853;p62"/>
          <p:cNvSpPr txBox="1"/>
          <p:nvPr/>
        </p:nvSpPr>
        <p:spPr>
          <a:xfrm>
            <a:off x="4388587" y="3955695"/>
            <a:ext cx="177644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Force exerted  (F)</a:t>
            </a:r>
            <a:endParaRPr b="1" i="0" sz="1600" u="none" cap="none" strike="noStrike">
              <a:solidFill>
                <a:srgbClr val="0000FF"/>
              </a:solidFill>
              <a:latin typeface="Book Antiqua"/>
              <a:ea typeface="Book Antiqua"/>
              <a:cs typeface="Book Antiqua"/>
              <a:sym typeface="Book Antiqua"/>
            </a:endParaRPr>
          </a:p>
        </p:txBody>
      </p:sp>
      <p:sp>
        <p:nvSpPr>
          <p:cNvPr id="2854" name="Google Shape;2854;p62"/>
          <p:cNvSpPr txBox="1"/>
          <p:nvPr/>
        </p:nvSpPr>
        <p:spPr>
          <a:xfrm>
            <a:off x="6019800" y="3986618"/>
            <a:ext cx="308098"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55" name="Google Shape;2855;p62"/>
          <p:cNvSpPr txBox="1"/>
          <p:nvPr/>
        </p:nvSpPr>
        <p:spPr>
          <a:xfrm>
            <a:off x="6252763" y="3953510"/>
            <a:ext cx="470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a:t>
            </a:r>
            <a:endParaRPr b="1" i="0" sz="1600" u="none" cap="none" strike="noStrike">
              <a:solidFill>
                <a:srgbClr val="0000FF"/>
              </a:solidFill>
              <a:latin typeface="Book Antiqua"/>
              <a:ea typeface="Book Antiqua"/>
              <a:cs typeface="Book Antiqua"/>
              <a:sym typeface="Book Antiqua"/>
            </a:endParaRPr>
          </a:p>
        </p:txBody>
      </p:sp>
      <p:sp>
        <p:nvSpPr>
          <p:cNvPr id="2856" name="Google Shape;2856;p62"/>
          <p:cNvSpPr txBox="1"/>
          <p:nvPr/>
        </p:nvSpPr>
        <p:spPr>
          <a:xfrm>
            <a:off x="6558421" y="3985796"/>
            <a:ext cx="3728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57" name="Google Shape;2857;p62"/>
          <p:cNvSpPr txBox="1"/>
          <p:nvPr/>
        </p:nvSpPr>
        <p:spPr>
          <a:xfrm>
            <a:off x="7129001" y="3985796"/>
            <a:ext cx="3081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58" name="Google Shape;2858;p62"/>
          <p:cNvSpPr txBox="1"/>
          <p:nvPr/>
        </p:nvSpPr>
        <p:spPr>
          <a:xfrm>
            <a:off x="7489681" y="398399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859" name="Google Shape;2859;p62"/>
          <p:cNvSpPr txBox="1"/>
          <p:nvPr/>
        </p:nvSpPr>
        <p:spPr>
          <a:xfrm>
            <a:off x="7690553" y="3983990"/>
            <a:ext cx="8867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-6000 N</a:t>
            </a:r>
            <a:endParaRPr b="1" i="0" sz="1600" u="none" cap="none" strike="noStrike">
              <a:solidFill>
                <a:srgbClr val="0000FF"/>
              </a:solidFill>
              <a:latin typeface="Book Antiqua"/>
              <a:ea typeface="Book Antiqua"/>
              <a:cs typeface="Book Antiqua"/>
              <a:sym typeface="Book Antiqua"/>
            </a:endParaRPr>
          </a:p>
        </p:txBody>
      </p:sp>
      <p:sp>
        <p:nvSpPr>
          <p:cNvPr id="2860" name="Google Shape;2860;p62"/>
          <p:cNvSpPr txBox="1"/>
          <p:nvPr/>
        </p:nvSpPr>
        <p:spPr>
          <a:xfrm>
            <a:off x="6712946" y="3985796"/>
            <a:ext cx="71999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1200</a:t>
            </a:r>
            <a:endParaRPr b="1" i="0" sz="1600" u="none" cap="none" strike="noStrike">
              <a:solidFill>
                <a:srgbClr val="0000FF"/>
              </a:solidFill>
              <a:latin typeface="Book Antiqua"/>
              <a:ea typeface="Book Antiqua"/>
              <a:cs typeface="Book Antiqua"/>
              <a:sym typeface="Book Antiqua"/>
            </a:endParaRPr>
          </a:p>
        </p:txBody>
      </p:sp>
      <p:sp>
        <p:nvSpPr>
          <p:cNvPr id="2861" name="Google Shape;2861;p62"/>
          <p:cNvSpPr txBox="1"/>
          <p:nvPr/>
        </p:nvSpPr>
        <p:spPr>
          <a:xfrm>
            <a:off x="7289364" y="3976271"/>
            <a:ext cx="40748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a:t>
            </a:r>
            <a:endParaRPr b="1" i="0" sz="1600" u="none" cap="none" strike="noStrike">
              <a:solidFill>
                <a:srgbClr val="0000FF"/>
              </a:solidFill>
              <a:latin typeface="Book Antiqua"/>
              <a:ea typeface="Book Antiqua"/>
              <a:cs typeface="Book Antiqua"/>
              <a:sym typeface="Book Antiqua"/>
            </a:endParaRPr>
          </a:p>
        </p:txBody>
      </p:sp>
      <p:sp>
        <p:nvSpPr>
          <p:cNvPr id="2862" name="Google Shape;2862;p62"/>
          <p:cNvSpPr txBox="1"/>
          <p:nvPr/>
        </p:nvSpPr>
        <p:spPr>
          <a:xfrm>
            <a:off x="1524000" y="4009390"/>
            <a:ext cx="3914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a:t>
            </a:r>
            <a:endParaRPr b="1" i="0" sz="1600" u="none" cap="none" strike="noStrike">
              <a:solidFill>
                <a:srgbClr val="0000FF"/>
              </a:solidFill>
              <a:latin typeface="Book Antiqua"/>
              <a:ea typeface="Book Antiqua"/>
              <a:cs typeface="Book Antiqua"/>
              <a:sym typeface="Book Antiqua"/>
            </a:endParaRPr>
          </a:p>
        </p:txBody>
      </p:sp>
      <p:sp>
        <p:nvSpPr>
          <p:cNvPr id="2863" name="Google Shape;2863;p62"/>
          <p:cNvSpPr txBox="1"/>
          <p:nvPr/>
        </p:nvSpPr>
        <p:spPr>
          <a:xfrm>
            <a:off x="838200" y="4324350"/>
            <a:ext cx="4603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(ii)</a:t>
            </a:r>
            <a:endParaRPr b="1" i="0" sz="1600" u="none" cap="none" strike="noStrike">
              <a:solidFill>
                <a:srgbClr val="0000FF"/>
              </a:solidFill>
              <a:latin typeface="Book Antiqua"/>
              <a:ea typeface="Book Antiqua"/>
              <a:cs typeface="Book Antiqua"/>
              <a:sym typeface="Book Antiqua"/>
            </a:endParaRPr>
          </a:p>
        </p:txBody>
      </p:sp>
      <p:sp>
        <p:nvSpPr>
          <p:cNvPr id="2864" name="Google Shape;2864;p62"/>
          <p:cNvSpPr txBox="1"/>
          <p:nvPr/>
        </p:nvSpPr>
        <p:spPr>
          <a:xfrm>
            <a:off x="1371600" y="4629150"/>
            <a:ext cx="5293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(iii)</a:t>
            </a:r>
            <a:endParaRPr b="1" i="0" sz="1600" u="none" cap="none" strike="noStrike">
              <a:solidFill>
                <a:srgbClr val="0000FF"/>
              </a:solidFill>
              <a:latin typeface="Book Antiqua"/>
              <a:ea typeface="Book Antiqua"/>
              <a:cs typeface="Book Antiqua"/>
              <a:sym typeface="Book Antiqua"/>
            </a:endParaRPr>
          </a:p>
        </p:txBody>
      </p:sp>
      <p:sp>
        <p:nvSpPr>
          <p:cNvPr id="2865" name="Google Shape;2865;p62"/>
          <p:cNvSpPr txBox="1"/>
          <p:nvPr/>
        </p:nvSpPr>
        <p:spPr>
          <a:xfrm>
            <a:off x="3868451" y="2690396"/>
            <a:ext cx="3987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a:t>
            </a:r>
            <a:endParaRPr b="1" i="0" sz="1600" u="none" cap="none" strike="noStrike">
              <a:solidFill>
                <a:srgbClr val="0000FF"/>
              </a:solidFill>
              <a:latin typeface="Book Antiqua"/>
              <a:ea typeface="Book Antiqua"/>
              <a:cs typeface="Book Antiqua"/>
              <a:sym typeface="Book Antiqua"/>
            </a:endParaRPr>
          </a:p>
        </p:txBody>
      </p:sp>
      <p:sp>
        <p:nvSpPr>
          <p:cNvPr id="2866" name="Google Shape;2866;p62"/>
          <p:cNvSpPr txBox="1"/>
          <p:nvPr/>
        </p:nvSpPr>
        <p:spPr>
          <a:xfrm>
            <a:off x="3844331" y="3257550"/>
            <a:ext cx="48248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(ii)</a:t>
            </a:r>
            <a:endParaRPr b="1" i="0" sz="1600" u="none" cap="none" strike="noStrike">
              <a:solidFill>
                <a:srgbClr val="0000FF"/>
              </a:solidFill>
              <a:latin typeface="Book Antiqua"/>
              <a:ea typeface="Book Antiqua"/>
              <a:cs typeface="Book Antiqua"/>
              <a:sym typeface="Book Antiqua"/>
            </a:endParaRPr>
          </a:p>
        </p:txBody>
      </p:sp>
      <p:sp>
        <p:nvSpPr>
          <p:cNvPr id="2867" name="Google Shape;2867;p62"/>
          <p:cNvSpPr txBox="1"/>
          <p:nvPr/>
        </p:nvSpPr>
        <p:spPr>
          <a:xfrm>
            <a:off x="3875858" y="3952141"/>
            <a:ext cx="5564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(iii)</a:t>
            </a:r>
            <a:endParaRPr b="1" i="0" sz="1600" u="none" cap="none" strike="noStrike">
              <a:solidFill>
                <a:srgbClr val="0000FF"/>
              </a:solidFill>
              <a:latin typeface="Book Antiqua"/>
              <a:ea typeface="Book Antiqua"/>
              <a:cs typeface="Book Antiqua"/>
              <a:sym typeface="Book Antiqua"/>
            </a:endParaRPr>
          </a:p>
        </p:txBody>
      </p:sp>
      <p:sp>
        <p:nvSpPr>
          <p:cNvPr id="2868" name="Google Shape;2868;p62"/>
          <p:cNvSpPr/>
          <p:nvPr/>
        </p:nvSpPr>
        <p:spPr>
          <a:xfrm>
            <a:off x="3886200" y="4405136"/>
            <a:ext cx="72494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2869" name="Google Shape;2869;p62"/>
          <p:cNvSpPr txBox="1"/>
          <p:nvPr/>
        </p:nvSpPr>
        <p:spPr>
          <a:xfrm>
            <a:off x="4428177" y="4276008"/>
            <a:ext cx="4447726" cy="765644"/>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Acceleration is 5ms</a:t>
            </a:r>
            <a:r>
              <a:rPr b="1" baseline="30000" i="0" lang="en-US" sz="1600" u="none" cap="none" strike="noStrike">
                <a:solidFill>
                  <a:srgbClr val="0000FF"/>
                </a:solidFill>
                <a:latin typeface="Book Antiqua"/>
                <a:ea typeface="Book Antiqua"/>
                <a:cs typeface="Book Antiqua"/>
                <a:sym typeface="Book Antiqua"/>
              </a:rPr>
              <a:t>-2 </a:t>
            </a:r>
            <a:r>
              <a:rPr b="1" i="0" lang="en-US" sz="1600" u="none" cap="none" strike="noStrike">
                <a:solidFill>
                  <a:srgbClr val="0000FF"/>
                </a:solidFill>
                <a:latin typeface="Book Antiqua"/>
                <a:ea typeface="Book Antiqua"/>
                <a:cs typeface="Book Antiqua"/>
                <a:sym typeface="Book Antiqua"/>
              </a:rPr>
              <a:t>and the change in momentum is 24000kgms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The magnitude of force is 6000N</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500"/>
                                        <p:tgtEl>
                                          <p:spTgt spid="2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500"/>
                                        <p:tgtEl>
                                          <p:spTgt spid="2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7"/>
                                        </p:tgtEl>
                                        <p:attrNameLst>
                                          <p:attrName>style.visibility</p:attrName>
                                        </p:attrNameLst>
                                      </p:cBhvr>
                                      <p:to>
                                        <p:strVal val="visible"/>
                                      </p:to>
                                    </p:set>
                                    <p:animEffect filter="fade" transition="in">
                                      <p:cBhvr>
                                        <p:cTn dur="500"/>
                                        <p:tgtEl>
                                          <p:spTgt spid="2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8"/>
                                        </p:tgtEl>
                                        <p:attrNameLst>
                                          <p:attrName>style.visibility</p:attrName>
                                        </p:attrNameLst>
                                      </p:cBhvr>
                                      <p:to>
                                        <p:strVal val="visible"/>
                                      </p:to>
                                    </p:set>
                                    <p:animEffect filter="fade" transition="in">
                                      <p:cBhvr>
                                        <p:cTn dur="500"/>
                                        <p:tgtEl>
                                          <p:spTgt spid="2738"/>
                                        </p:tgtEl>
                                      </p:cBhvr>
                                    </p:animEffect>
                                  </p:childTnLst>
                                </p:cTn>
                              </p:par>
                              <p:par>
                                <p:cTn fill="hold" nodeType="withEffect" presetClass="entr" presetID="10" presetSubtype="0">
                                  <p:stCondLst>
                                    <p:cond delay="0"/>
                                  </p:stCondLst>
                                  <p:childTnLst>
                                    <p:set>
                                      <p:cBhvr>
                                        <p:cTn dur="1" fill="hold">
                                          <p:stCondLst>
                                            <p:cond delay="0"/>
                                          </p:stCondLst>
                                        </p:cTn>
                                        <p:tgtEl>
                                          <p:spTgt spid="2809"/>
                                        </p:tgtEl>
                                        <p:attrNameLst>
                                          <p:attrName>style.visibility</p:attrName>
                                        </p:attrNameLst>
                                      </p:cBhvr>
                                      <p:to>
                                        <p:strVal val="visible"/>
                                      </p:to>
                                    </p:set>
                                    <p:animEffect filter="fade" transition="in">
                                      <p:cBhvr>
                                        <p:cTn dur="500"/>
                                        <p:tgtEl>
                                          <p:spTgt spid="28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8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500"/>
                                        <p:tgtEl>
                                          <p:spTgt spid="2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0"/>
                                        </p:tgtEl>
                                        <p:attrNameLst>
                                          <p:attrName>style.visibility</p:attrName>
                                        </p:attrNameLst>
                                      </p:cBhvr>
                                      <p:to>
                                        <p:strVal val="visible"/>
                                      </p:to>
                                    </p:set>
                                    <p:animEffect filter="fade" transition="in">
                                      <p:cBhvr>
                                        <p:cTn dur="500"/>
                                        <p:tgtEl>
                                          <p:spTgt spid="2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500"/>
                                        <p:tgtEl>
                                          <p:spTgt spid="2741"/>
                                        </p:tgtEl>
                                      </p:cBhvr>
                                    </p:animEffect>
                                  </p:childTnLst>
                                </p:cTn>
                              </p:par>
                              <p:par>
                                <p:cTn fill="hold" nodeType="withEffect" presetClass="entr" presetID="10" presetSubtype="0">
                                  <p:stCondLst>
                                    <p:cond delay="0"/>
                                  </p:stCondLst>
                                  <p:childTnLst>
                                    <p:set>
                                      <p:cBhvr>
                                        <p:cTn dur="1" fill="hold">
                                          <p:stCondLst>
                                            <p:cond delay="0"/>
                                          </p:stCondLst>
                                        </p:cTn>
                                        <p:tgtEl>
                                          <p:spTgt spid="2810"/>
                                        </p:tgtEl>
                                        <p:attrNameLst>
                                          <p:attrName>style.visibility</p:attrName>
                                        </p:attrNameLst>
                                      </p:cBhvr>
                                      <p:to>
                                        <p:strVal val="visible"/>
                                      </p:to>
                                    </p:set>
                                    <p:animEffect filter="fade" transition="in">
                                      <p:cBhvr>
                                        <p:cTn dur="500"/>
                                        <p:tgtEl>
                                          <p:spTgt spid="2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81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5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500"/>
                                        <p:tgtEl>
                                          <p:spTgt spid="27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500"/>
                                        <p:tgtEl>
                                          <p:spTgt spid="2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gtEl>
                                        <p:attrNameLst>
                                          <p:attrName>style.visibility</p:attrName>
                                        </p:attrNameLst>
                                      </p:cBhvr>
                                      <p:to>
                                        <p:strVal val="visible"/>
                                      </p:to>
                                    </p:set>
                                    <p:animEffect filter="fade" transition="in">
                                      <p:cBhvr>
                                        <p:cTn dur="500"/>
                                        <p:tgtEl>
                                          <p:spTgt spid="2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500"/>
                                        <p:tgtEl>
                                          <p:spTgt spid="2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500"/>
                                        <p:tgtEl>
                                          <p:spTgt spid="2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gtEl>
                                        <p:attrNameLst>
                                          <p:attrName>style.visibility</p:attrName>
                                        </p:attrNameLst>
                                      </p:cBhvr>
                                      <p:to>
                                        <p:strVal val="visible"/>
                                      </p:to>
                                    </p:set>
                                    <p:animEffect filter="fade" transition="in">
                                      <p:cBhvr>
                                        <p:cTn dur="500"/>
                                        <p:tgtEl>
                                          <p:spTgt spid="2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3"/>
                                        </p:tgtEl>
                                        <p:attrNameLst>
                                          <p:attrName>style.visibility</p:attrName>
                                        </p:attrNameLst>
                                      </p:cBhvr>
                                      <p:to>
                                        <p:strVal val="visible"/>
                                      </p:to>
                                    </p:set>
                                    <p:animEffect filter="fade" transition="in">
                                      <p:cBhvr>
                                        <p:cTn dur="500"/>
                                        <p:tgtEl>
                                          <p:spTgt spid="27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500"/>
                                        <p:tgtEl>
                                          <p:spTgt spid="2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500"/>
                                        <p:tgtEl>
                                          <p:spTgt spid="27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6"/>
                                        </p:tgtEl>
                                        <p:attrNameLst>
                                          <p:attrName>style.visibility</p:attrName>
                                        </p:attrNameLst>
                                      </p:cBhvr>
                                      <p:to>
                                        <p:strVal val="visible"/>
                                      </p:to>
                                    </p:set>
                                    <p:animEffect filter="fade" transition="in">
                                      <p:cBhvr>
                                        <p:cTn dur="500"/>
                                        <p:tgtEl>
                                          <p:spTgt spid="2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8"/>
                                        </p:tgtEl>
                                        <p:attrNameLst>
                                          <p:attrName>style.visibility</p:attrName>
                                        </p:attrNameLst>
                                      </p:cBhvr>
                                      <p:to>
                                        <p:strVal val="visible"/>
                                      </p:to>
                                    </p:set>
                                    <p:animEffect filter="fade" transition="in">
                                      <p:cBhvr>
                                        <p:cTn dur="500"/>
                                        <p:tgtEl>
                                          <p:spTgt spid="2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500"/>
                                        <p:tgtEl>
                                          <p:spTgt spid="2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500"/>
                                        <p:tgtEl>
                                          <p:spTgt spid="2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500"/>
                                        <p:tgtEl>
                                          <p:spTgt spid="2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500"/>
                                        <p:tgtEl>
                                          <p:spTgt spid="2748"/>
                                        </p:tgtEl>
                                      </p:cBhvr>
                                    </p:animEffect>
                                  </p:childTnLst>
                                </p:cTn>
                              </p:par>
                              <p:par>
                                <p:cTn fill="hold" nodeType="withEffect" presetClass="entr" presetID="10" presetSubtype="0">
                                  <p:stCondLst>
                                    <p:cond delay="0"/>
                                  </p:stCondLst>
                                  <p:childTnLst>
                                    <p:set>
                                      <p:cBhvr>
                                        <p:cTn dur="1" fill="hold">
                                          <p:stCondLst>
                                            <p:cond delay="0"/>
                                          </p:stCondLst>
                                        </p:cTn>
                                        <p:tgtEl>
                                          <p:spTgt spid="2811"/>
                                        </p:tgtEl>
                                        <p:attrNameLst>
                                          <p:attrName>style.visibility</p:attrName>
                                        </p:attrNameLst>
                                      </p:cBhvr>
                                      <p:to>
                                        <p:strVal val="visible"/>
                                      </p:to>
                                    </p:set>
                                    <p:animEffect filter="fade" transition="in">
                                      <p:cBhvr>
                                        <p:cTn dur="500"/>
                                        <p:tgtEl>
                                          <p:spTgt spid="2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81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500"/>
                                        <p:tgtEl>
                                          <p:spTgt spid="2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500"/>
                                        <p:tgtEl>
                                          <p:spTgt spid="2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500"/>
                                        <p:tgtEl>
                                          <p:spTgt spid="2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500"/>
                                        <p:tgtEl>
                                          <p:spTgt spid="2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500"/>
                                        <p:tgtEl>
                                          <p:spTgt spid="2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500"/>
                                        <p:tgtEl>
                                          <p:spTgt spid="2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7"/>
                                        </p:tgtEl>
                                        <p:attrNameLst>
                                          <p:attrName>style.visibility</p:attrName>
                                        </p:attrNameLst>
                                      </p:cBhvr>
                                      <p:to>
                                        <p:strVal val="visible"/>
                                      </p:to>
                                    </p:set>
                                    <p:animEffect filter="fade" transition="in">
                                      <p:cBhvr>
                                        <p:cTn dur="500"/>
                                        <p:tgtEl>
                                          <p:spTgt spid="27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500"/>
                                        <p:tgtEl>
                                          <p:spTgt spid="2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500"/>
                                        <p:tgtEl>
                                          <p:spTgt spid="279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500"/>
                                        <p:tgtEl>
                                          <p:spTgt spid="2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5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500"/>
                                        <p:tgtEl>
                                          <p:spTgt spid="2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500"/>
                                        <p:tgtEl>
                                          <p:spTgt spid="2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500"/>
                                        <p:tgtEl>
                                          <p:spTgt spid="2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500"/>
                                        <p:tgtEl>
                                          <p:spTgt spid="2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5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500"/>
                                        <p:tgtEl>
                                          <p:spTgt spid="2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8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500"/>
                                        <p:tgtEl>
                                          <p:spTgt spid="2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500"/>
                                        <p:tgtEl>
                                          <p:spTgt spid="2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gtEl>
                                        <p:attrNameLst>
                                          <p:attrName>style.visibility</p:attrName>
                                        </p:attrNameLst>
                                      </p:cBhvr>
                                      <p:to>
                                        <p:strVal val="visible"/>
                                      </p:to>
                                    </p:set>
                                    <p:animEffect filter="fade" transition="in">
                                      <p:cBhvr>
                                        <p:cTn dur="500"/>
                                        <p:tgtEl>
                                          <p:spTgt spid="2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500"/>
                                        <p:tgtEl>
                                          <p:spTgt spid="2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5"/>
                                        </p:tgtEl>
                                        <p:attrNameLst>
                                          <p:attrName>style.visibility</p:attrName>
                                        </p:attrNameLst>
                                      </p:cBhvr>
                                      <p:to>
                                        <p:strVal val="visible"/>
                                      </p:to>
                                    </p:set>
                                    <p:animEffect filter="fade" transition="in">
                                      <p:cBhvr>
                                        <p:cTn dur="500"/>
                                        <p:tgtEl>
                                          <p:spTgt spid="2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3"/>
                                        </p:tgtEl>
                                        <p:attrNameLst>
                                          <p:attrName>style.visibility</p:attrName>
                                        </p:attrNameLst>
                                      </p:cBhvr>
                                      <p:to>
                                        <p:strVal val="visible"/>
                                      </p:to>
                                    </p:set>
                                    <p:animEffect filter="fade" transition="in">
                                      <p:cBhvr>
                                        <p:cTn dur="500"/>
                                        <p:tgtEl>
                                          <p:spTgt spid="2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7"/>
                                        </p:tgtEl>
                                        <p:attrNameLst>
                                          <p:attrName>style.visibility</p:attrName>
                                        </p:attrNameLst>
                                      </p:cBhvr>
                                      <p:to>
                                        <p:strVal val="visible"/>
                                      </p:to>
                                    </p:set>
                                    <p:animEffect filter="fade" transition="in">
                                      <p:cBhvr>
                                        <p:cTn dur="500"/>
                                        <p:tgtEl>
                                          <p:spTgt spid="2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gtEl>
                                        <p:attrNameLst>
                                          <p:attrName>style.visibility</p:attrName>
                                        </p:attrNameLst>
                                      </p:cBhvr>
                                      <p:to>
                                        <p:strVal val="visible"/>
                                      </p:to>
                                    </p:set>
                                    <p:animEffect filter="fade" transition="in">
                                      <p:cBhvr>
                                        <p:cTn dur="500"/>
                                        <p:tgtEl>
                                          <p:spTgt spid="2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9"/>
                                        </p:tgtEl>
                                        <p:attrNameLst>
                                          <p:attrName>style.visibility</p:attrName>
                                        </p:attrNameLst>
                                      </p:cBhvr>
                                      <p:to>
                                        <p:strVal val="visible"/>
                                      </p:to>
                                    </p:set>
                                    <p:animEffect filter="fade" transition="in">
                                      <p:cBhvr>
                                        <p:cTn dur="500"/>
                                        <p:tgtEl>
                                          <p:spTgt spid="2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4"/>
                                        </p:tgtEl>
                                        <p:attrNameLst>
                                          <p:attrName>style.visibility</p:attrName>
                                        </p:attrNameLst>
                                      </p:cBhvr>
                                      <p:to>
                                        <p:strVal val="visible"/>
                                      </p:to>
                                    </p:set>
                                    <p:animEffect filter="fade" transition="in">
                                      <p:cBhvr>
                                        <p:cTn dur="500"/>
                                        <p:tgtEl>
                                          <p:spTgt spid="2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0"/>
                                        </p:tgtEl>
                                        <p:attrNameLst>
                                          <p:attrName>style.visibility</p:attrName>
                                        </p:attrNameLst>
                                      </p:cBhvr>
                                      <p:to>
                                        <p:strVal val="visible"/>
                                      </p:to>
                                    </p:set>
                                    <p:animEffect filter="fade" transition="in">
                                      <p:cBhvr>
                                        <p:cTn dur="500"/>
                                        <p:tgtEl>
                                          <p:spTgt spid="2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gtEl>
                                        <p:attrNameLst>
                                          <p:attrName>style.visibility</p:attrName>
                                        </p:attrNameLst>
                                      </p:cBhvr>
                                      <p:to>
                                        <p:strVal val="visible"/>
                                      </p:to>
                                    </p:set>
                                    <p:animEffect filter="fade" transition="in">
                                      <p:cBhvr>
                                        <p:cTn dur="500"/>
                                        <p:tgtEl>
                                          <p:spTgt spid="2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2"/>
                                        </p:tgtEl>
                                        <p:attrNameLst>
                                          <p:attrName>style.visibility</p:attrName>
                                        </p:attrNameLst>
                                      </p:cBhvr>
                                      <p:to>
                                        <p:strVal val="visible"/>
                                      </p:to>
                                    </p:set>
                                    <p:animEffect filter="fade" transition="in">
                                      <p:cBhvr>
                                        <p:cTn dur="500"/>
                                        <p:tgtEl>
                                          <p:spTgt spid="2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4"/>
                                        </p:tgtEl>
                                        <p:attrNameLst>
                                          <p:attrName>style.visibility</p:attrName>
                                        </p:attrNameLst>
                                      </p:cBhvr>
                                      <p:to>
                                        <p:strVal val="visible"/>
                                      </p:to>
                                    </p:set>
                                    <p:animEffect filter="fade" transition="in">
                                      <p:cBhvr>
                                        <p:cTn dur="500"/>
                                        <p:tgtEl>
                                          <p:spTgt spid="2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500"/>
                                        <p:tgtEl>
                                          <p:spTgt spid="2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5"/>
                                        </p:tgtEl>
                                        <p:attrNameLst>
                                          <p:attrName>style.visibility</p:attrName>
                                        </p:attrNameLst>
                                      </p:cBhvr>
                                      <p:to>
                                        <p:strVal val="visible"/>
                                      </p:to>
                                    </p:set>
                                    <p:animEffect filter="fade" transition="in">
                                      <p:cBhvr>
                                        <p:cTn dur="500"/>
                                        <p:tgtEl>
                                          <p:spTgt spid="2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6"/>
                                        </p:tgtEl>
                                        <p:attrNameLst>
                                          <p:attrName>style.visibility</p:attrName>
                                        </p:attrNameLst>
                                      </p:cBhvr>
                                      <p:to>
                                        <p:strVal val="visible"/>
                                      </p:to>
                                    </p:set>
                                    <p:animEffect filter="fade" transition="in">
                                      <p:cBhvr>
                                        <p:cTn dur="500"/>
                                        <p:tgtEl>
                                          <p:spTgt spid="2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8"/>
                                        </p:tgtEl>
                                        <p:attrNameLst>
                                          <p:attrName>style.visibility</p:attrName>
                                        </p:attrNameLst>
                                      </p:cBhvr>
                                      <p:to>
                                        <p:strVal val="visible"/>
                                      </p:to>
                                    </p:set>
                                    <p:animEffect filter="fade" transition="in">
                                      <p:cBhvr>
                                        <p:cTn dur="500"/>
                                        <p:tgtEl>
                                          <p:spTgt spid="2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500"/>
                                        <p:tgtEl>
                                          <p:spTgt spid="2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gtEl>
                                        <p:attrNameLst>
                                          <p:attrName>style.visibility</p:attrName>
                                        </p:attrNameLst>
                                      </p:cBhvr>
                                      <p:to>
                                        <p:strVal val="visible"/>
                                      </p:to>
                                    </p:set>
                                    <p:animEffect filter="fade" transition="in">
                                      <p:cBhvr>
                                        <p:cTn dur="500"/>
                                        <p:tgtEl>
                                          <p:spTgt spid="2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7"/>
                                        </p:tgtEl>
                                        <p:attrNameLst>
                                          <p:attrName>style.visibility</p:attrName>
                                        </p:attrNameLst>
                                      </p:cBhvr>
                                      <p:to>
                                        <p:strVal val="visible"/>
                                      </p:to>
                                    </p:set>
                                    <p:animEffect filter="fade" transition="in">
                                      <p:cBhvr>
                                        <p:cTn dur="500"/>
                                        <p:tgtEl>
                                          <p:spTgt spid="2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9"/>
                                        </p:tgtEl>
                                        <p:attrNameLst>
                                          <p:attrName>style.visibility</p:attrName>
                                        </p:attrNameLst>
                                      </p:cBhvr>
                                      <p:to>
                                        <p:strVal val="visible"/>
                                      </p:to>
                                    </p:set>
                                    <p:animEffect filter="fade" transition="in">
                                      <p:cBhvr>
                                        <p:cTn dur="500"/>
                                        <p:tgtEl>
                                          <p:spTgt spid="2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2"/>
                                        </p:tgtEl>
                                        <p:attrNameLst>
                                          <p:attrName>style.visibility</p:attrName>
                                        </p:attrNameLst>
                                      </p:cBhvr>
                                      <p:to>
                                        <p:strVal val="visible"/>
                                      </p:to>
                                    </p:set>
                                    <p:animEffect filter="fade" transition="in">
                                      <p:cBhvr>
                                        <p:cTn dur="500"/>
                                        <p:tgtEl>
                                          <p:spTgt spid="28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3"/>
                                        </p:tgtEl>
                                        <p:attrNameLst>
                                          <p:attrName>style.visibility</p:attrName>
                                        </p:attrNameLst>
                                      </p:cBhvr>
                                      <p:to>
                                        <p:strVal val="visible"/>
                                      </p:to>
                                    </p:set>
                                    <p:animEffect filter="fade" transition="in">
                                      <p:cBhvr>
                                        <p:cTn dur="500"/>
                                        <p:tgtEl>
                                          <p:spTgt spid="2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4"/>
                                        </p:tgtEl>
                                        <p:attrNameLst>
                                          <p:attrName>style.visibility</p:attrName>
                                        </p:attrNameLst>
                                      </p:cBhvr>
                                      <p:to>
                                        <p:strVal val="visible"/>
                                      </p:to>
                                    </p:set>
                                    <p:animEffect filter="fade" transition="in">
                                      <p:cBhvr>
                                        <p:cTn dur="500"/>
                                        <p:tgtEl>
                                          <p:spTgt spid="2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5"/>
                                        </p:tgtEl>
                                        <p:attrNameLst>
                                          <p:attrName>style.visibility</p:attrName>
                                        </p:attrNameLst>
                                      </p:cBhvr>
                                      <p:to>
                                        <p:strVal val="visible"/>
                                      </p:to>
                                    </p:set>
                                    <p:animEffect filter="fade" transition="in">
                                      <p:cBhvr>
                                        <p:cTn dur="500"/>
                                        <p:tgtEl>
                                          <p:spTgt spid="28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6"/>
                                        </p:tgtEl>
                                        <p:attrNameLst>
                                          <p:attrName>style.visibility</p:attrName>
                                        </p:attrNameLst>
                                      </p:cBhvr>
                                      <p:to>
                                        <p:strVal val="visible"/>
                                      </p:to>
                                    </p:set>
                                    <p:animEffect filter="fade" transition="in">
                                      <p:cBhvr>
                                        <p:cTn dur="500"/>
                                        <p:tgtEl>
                                          <p:spTgt spid="2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7"/>
                                        </p:tgtEl>
                                        <p:attrNameLst>
                                          <p:attrName>style.visibility</p:attrName>
                                        </p:attrNameLst>
                                      </p:cBhvr>
                                      <p:to>
                                        <p:strVal val="visible"/>
                                      </p:to>
                                    </p:set>
                                    <p:animEffect filter="fade" transition="in">
                                      <p:cBhvr>
                                        <p:cTn dur="500"/>
                                        <p:tgtEl>
                                          <p:spTgt spid="2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500"/>
                                        <p:tgtEl>
                                          <p:spTgt spid="28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9"/>
                                        </p:tgtEl>
                                        <p:attrNameLst>
                                          <p:attrName>style.visibility</p:attrName>
                                        </p:attrNameLst>
                                      </p:cBhvr>
                                      <p:to>
                                        <p:strVal val="visible"/>
                                      </p:to>
                                    </p:set>
                                    <p:animEffect filter="fade" transition="in">
                                      <p:cBhvr>
                                        <p:cTn dur="500"/>
                                        <p:tgtEl>
                                          <p:spTgt spid="2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500"/>
                                        <p:tgtEl>
                                          <p:spTgt spid="2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gtEl>
                                        <p:attrNameLst>
                                          <p:attrName>style.visibility</p:attrName>
                                        </p:attrNameLst>
                                      </p:cBhvr>
                                      <p:to>
                                        <p:strVal val="visible"/>
                                      </p:to>
                                    </p:set>
                                    <p:animEffect filter="fade" transition="in">
                                      <p:cBhvr>
                                        <p:cTn dur="500"/>
                                        <p:tgtEl>
                                          <p:spTgt spid="2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0"/>
                                        </p:tgtEl>
                                        <p:attrNameLst>
                                          <p:attrName>style.visibility</p:attrName>
                                        </p:attrNameLst>
                                      </p:cBhvr>
                                      <p:to>
                                        <p:strVal val="visible"/>
                                      </p:to>
                                    </p:set>
                                    <p:animEffect filter="fade" transition="in">
                                      <p:cBhvr>
                                        <p:cTn dur="500"/>
                                        <p:tgtEl>
                                          <p:spTgt spid="2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1"/>
                                        </p:tgtEl>
                                        <p:attrNameLst>
                                          <p:attrName>style.visibility</p:attrName>
                                        </p:attrNameLst>
                                      </p:cBhvr>
                                      <p:to>
                                        <p:strVal val="visible"/>
                                      </p:to>
                                    </p:set>
                                    <p:animEffect filter="fade" transition="in">
                                      <p:cBhvr>
                                        <p:cTn dur="500"/>
                                        <p:tgtEl>
                                          <p:spTgt spid="2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3"/>
                                        </p:tgtEl>
                                        <p:attrNameLst>
                                          <p:attrName>style.visibility</p:attrName>
                                        </p:attrNameLst>
                                      </p:cBhvr>
                                      <p:to>
                                        <p:strVal val="visible"/>
                                      </p:to>
                                    </p:set>
                                    <p:animEffect filter="fade" transition="in">
                                      <p:cBhvr>
                                        <p:cTn dur="500"/>
                                        <p:tgtEl>
                                          <p:spTgt spid="27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5"/>
                                        </p:tgtEl>
                                        <p:attrNameLst>
                                          <p:attrName>style.visibility</p:attrName>
                                        </p:attrNameLst>
                                      </p:cBhvr>
                                      <p:to>
                                        <p:strVal val="visible"/>
                                      </p:to>
                                    </p:set>
                                    <p:animEffect filter="fade" transition="in">
                                      <p:cBhvr>
                                        <p:cTn dur="500"/>
                                        <p:tgtEl>
                                          <p:spTgt spid="2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6"/>
                                        </p:tgtEl>
                                        <p:attrNameLst>
                                          <p:attrName>style.visibility</p:attrName>
                                        </p:attrNameLst>
                                      </p:cBhvr>
                                      <p:to>
                                        <p:strVal val="visible"/>
                                      </p:to>
                                    </p:set>
                                    <p:animEffect filter="fade" transition="in">
                                      <p:cBhvr>
                                        <p:cTn dur="500"/>
                                        <p:tgtEl>
                                          <p:spTgt spid="2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gtEl>
                                        <p:attrNameLst>
                                          <p:attrName>style.visibility</p:attrName>
                                        </p:attrNameLst>
                                      </p:cBhvr>
                                      <p:to>
                                        <p:strVal val="visible"/>
                                      </p:to>
                                    </p:set>
                                    <p:animEffect filter="fade" transition="in">
                                      <p:cBhvr>
                                        <p:cTn dur="500"/>
                                        <p:tgtEl>
                                          <p:spTgt spid="2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4"/>
                                        </p:tgtEl>
                                        <p:attrNameLst>
                                          <p:attrName>style.visibility</p:attrName>
                                        </p:attrNameLst>
                                      </p:cBhvr>
                                      <p:to>
                                        <p:strVal val="visible"/>
                                      </p:to>
                                    </p:set>
                                    <p:animEffect filter="fade" transition="in">
                                      <p:cBhvr>
                                        <p:cTn dur="500"/>
                                        <p:tgtEl>
                                          <p:spTgt spid="2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500"/>
                                        <p:tgtEl>
                                          <p:spTgt spid="27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7"/>
                                        </p:tgtEl>
                                        <p:attrNameLst>
                                          <p:attrName>style.visibility</p:attrName>
                                        </p:attrNameLst>
                                      </p:cBhvr>
                                      <p:to>
                                        <p:strVal val="visible"/>
                                      </p:to>
                                    </p:set>
                                    <p:animEffect filter="fade" transition="in">
                                      <p:cBhvr>
                                        <p:cTn dur="500"/>
                                        <p:tgtEl>
                                          <p:spTgt spid="2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500"/>
                                        <p:tgtEl>
                                          <p:spTgt spid="27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08"/>
                                        </p:tgtEl>
                                        <p:attrNameLst>
                                          <p:attrName>style.visibility</p:attrName>
                                        </p:attrNameLst>
                                      </p:cBhvr>
                                      <p:to>
                                        <p:strVal val="visible"/>
                                      </p:to>
                                    </p:set>
                                    <p:animEffect filter="fade" transition="in">
                                      <p:cBhvr>
                                        <p:cTn dur="500"/>
                                        <p:tgtEl>
                                          <p:spTgt spid="2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500"/>
                                        <p:tgtEl>
                                          <p:spTgt spid="2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5"/>
                                        </p:tgtEl>
                                        <p:attrNameLst>
                                          <p:attrName>style.visibility</p:attrName>
                                        </p:attrNameLst>
                                      </p:cBhvr>
                                      <p:to>
                                        <p:strVal val="visible"/>
                                      </p:to>
                                    </p:set>
                                    <p:animEffect filter="fade" transition="in">
                                      <p:cBhvr>
                                        <p:cTn dur="500"/>
                                        <p:tgtEl>
                                          <p:spTgt spid="2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500"/>
                                        <p:tgtEl>
                                          <p:spTgt spid="2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9"/>
                                        </p:tgtEl>
                                        <p:attrNameLst>
                                          <p:attrName>style.visibility</p:attrName>
                                        </p:attrNameLst>
                                      </p:cBhvr>
                                      <p:to>
                                        <p:strVal val="visible"/>
                                      </p:to>
                                    </p:set>
                                    <p:animEffect filter="fade" transition="in">
                                      <p:cBhvr>
                                        <p:cTn dur="500"/>
                                        <p:tgtEl>
                                          <p:spTgt spid="2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8"/>
                                        </p:tgtEl>
                                        <p:attrNameLst>
                                          <p:attrName>style.visibility</p:attrName>
                                        </p:attrNameLst>
                                      </p:cBhvr>
                                      <p:to>
                                        <p:strVal val="visible"/>
                                      </p:to>
                                    </p:set>
                                    <p:animEffect filter="fade" transition="in">
                                      <p:cBhvr>
                                        <p:cTn dur="500"/>
                                        <p:tgtEl>
                                          <p:spTgt spid="27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gtEl>
                                        <p:attrNameLst>
                                          <p:attrName>style.visibility</p:attrName>
                                        </p:attrNameLst>
                                      </p:cBhvr>
                                      <p:to>
                                        <p:strVal val="visible"/>
                                      </p:to>
                                    </p:set>
                                    <p:animEffect filter="fade" transition="in">
                                      <p:cBhvr>
                                        <p:cTn dur="500"/>
                                        <p:tgtEl>
                                          <p:spTgt spid="2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1"/>
                                        </p:tgtEl>
                                        <p:attrNameLst>
                                          <p:attrName>style.visibility</p:attrName>
                                        </p:attrNameLst>
                                      </p:cBhvr>
                                      <p:to>
                                        <p:strVal val="visible"/>
                                      </p:to>
                                    </p:set>
                                    <p:animEffect filter="fade" transition="in">
                                      <p:cBhvr>
                                        <p:cTn dur="500"/>
                                        <p:tgtEl>
                                          <p:spTgt spid="2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2"/>
                                        </p:tgtEl>
                                        <p:attrNameLst>
                                          <p:attrName>style.visibility</p:attrName>
                                        </p:attrNameLst>
                                      </p:cBhvr>
                                      <p:to>
                                        <p:strVal val="visible"/>
                                      </p:to>
                                    </p:set>
                                    <p:animEffect filter="fade" transition="in">
                                      <p:cBhvr>
                                        <p:cTn dur="500"/>
                                        <p:tgtEl>
                                          <p:spTgt spid="2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6"/>
                                        </p:tgtEl>
                                        <p:attrNameLst>
                                          <p:attrName>style.visibility</p:attrName>
                                        </p:attrNameLst>
                                      </p:cBhvr>
                                      <p:to>
                                        <p:strVal val="visible"/>
                                      </p:to>
                                    </p:set>
                                    <p:animEffect filter="fade" transition="in">
                                      <p:cBhvr>
                                        <p:cTn dur="500"/>
                                        <p:tgtEl>
                                          <p:spTgt spid="2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gtEl>
                                        <p:attrNameLst>
                                          <p:attrName>style.visibility</p:attrName>
                                        </p:attrNameLst>
                                      </p:cBhvr>
                                      <p:to>
                                        <p:strVal val="visible"/>
                                      </p:to>
                                    </p:set>
                                    <p:animEffect filter="fade" transition="in">
                                      <p:cBhvr>
                                        <p:cTn dur="500"/>
                                        <p:tgtEl>
                                          <p:spTgt spid="28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1"/>
                                        </p:tgtEl>
                                        <p:attrNameLst>
                                          <p:attrName>style.visibility</p:attrName>
                                        </p:attrNameLst>
                                      </p:cBhvr>
                                      <p:to>
                                        <p:strVal val="visible"/>
                                      </p:to>
                                    </p:set>
                                    <p:animEffect filter="fade" transition="in">
                                      <p:cBhvr>
                                        <p:cTn dur="500"/>
                                        <p:tgtEl>
                                          <p:spTgt spid="2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2"/>
                                        </p:tgtEl>
                                        <p:attrNameLst>
                                          <p:attrName>style.visibility</p:attrName>
                                        </p:attrNameLst>
                                      </p:cBhvr>
                                      <p:to>
                                        <p:strVal val="visible"/>
                                      </p:to>
                                    </p:set>
                                    <p:animEffect filter="fade" transition="in">
                                      <p:cBhvr>
                                        <p:cTn dur="500"/>
                                        <p:tgtEl>
                                          <p:spTgt spid="2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3"/>
                                        </p:tgtEl>
                                        <p:attrNameLst>
                                          <p:attrName>style.visibility</p:attrName>
                                        </p:attrNameLst>
                                      </p:cBhvr>
                                      <p:to>
                                        <p:strVal val="visible"/>
                                      </p:to>
                                    </p:set>
                                    <p:animEffect filter="fade" transition="in">
                                      <p:cBhvr>
                                        <p:cTn dur="500"/>
                                        <p:tgtEl>
                                          <p:spTgt spid="2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4"/>
                                        </p:tgtEl>
                                        <p:attrNameLst>
                                          <p:attrName>style.visibility</p:attrName>
                                        </p:attrNameLst>
                                      </p:cBhvr>
                                      <p:to>
                                        <p:strVal val="visible"/>
                                      </p:to>
                                    </p:set>
                                    <p:animEffect filter="fade" transition="in">
                                      <p:cBhvr>
                                        <p:cTn dur="500"/>
                                        <p:tgtEl>
                                          <p:spTgt spid="2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5"/>
                                        </p:tgtEl>
                                        <p:attrNameLst>
                                          <p:attrName>style.visibility</p:attrName>
                                        </p:attrNameLst>
                                      </p:cBhvr>
                                      <p:to>
                                        <p:strVal val="visible"/>
                                      </p:to>
                                    </p:set>
                                    <p:animEffect filter="fade" transition="in">
                                      <p:cBhvr>
                                        <p:cTn dur="500"/>
                                        <p:tgtEl>
                                          <p:spTgt spid="2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gtEl>
                                        <p:attrNameLst>
                                          <p:attrName>style.visibility</p:attrName>
                                        </p:attrNameLst>
                                      </p:cBhvr>
                                      <p:to>
                                        <p:strVal val="visible"/>
                                      </p:to>
                                    </p:set>
                                    <p:animEffect filter="fade" transition="in">
                                      <p:cBhvr>
                                        <p:cTn dur="500"/>
                                        <p:tgtEl>
                                          <p:spTgt spid="2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500"/>
                                        <p:tgtEl>
                                          <p:spTgt spid="2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500"/>
                                        <p:tgtEl>
                                          <p:spTgt spid="2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500"/>
                                        <p:tgtEl>
                                          <p:spTgt spid="2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500"/>
                                        <p:tgtEl>
                                          <p:spTgt spid="2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0"/>
                                        </p:tgtEl>
                                        <p:attrNameLst>
                                          <p:attrName>style.visibility</p:attrName>
                                        </p:attrNameLst>
                                      </p:cBhvr>
                                      <p:to>
                                        <p:strVal val="visible"/>
                                      </p:to>
                                    </p:set>
                                    <p:animEffect filter="fade" transition="in">
                                      <p:cBhvr>
                                        <p:cTn dur="500"/>
                                        <p:tgtEl>
                                          <p:spTgt spid="2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500"/>
                                        <p:tgtEl>
                                          <p:spTgt spid="2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500"/>
                                        <p:tgtEl>
                                          <p:spTgt spid="2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500"/>
                                        <p:tgtEl>
                                          <p:spTgt spid="2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2"/>
                                        </p:tgtEl>
                                        <p:attrNameLst>
                                          <p:attrName>style.visibility</p:attrName>
                                        </p:attrNameLst>
                                      </p:cBhvr>
                                      <p:to>
                                        <p:strVal val="visible"/>
                                      </p:to>
                                    </p:set>
                                    <p:animEffect filter="fade" transition="in">
                                      <p:cBhvr>
                                        <p:cTn dur="500"/>
                                        <p:tgtEl>
                                          <p:spTgt spid="2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500"/>
                                        <p:tgtEl>
                                          <p:spTgt spid="28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500"/>
                                        <p:tgtEl>
                                          <p:spTgt spid="2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500"/>
                                        <p:tgtEl>
                                          <p:spTgt spid="2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6"/>
                                        </p:tgtEl>
                                        <p:attrNameLst>
                                          <p:attrName>style.visibility</p:attrName>
                                        </p:attrNameLst>
                                      </p:cBhvr>
                                      <p:to>
                                        <p:strVal val="visible"/>
                                      </p:to>
                                    </p:set>
                                    <p:animEffect filter="fade" transition="in">
                                      <p:cBhvr>
                                        <p:cTn dur="500"/>
                                        <p:tgtEl>
                                          <p:spTgt spid="2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500"/>
                                        <p:tgtEl>
                                          <p:spTgt spid="2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gtEl>
                                        <p:attrNameLst>
                                          <p:attrName>style.visibility</p:attrName>
                                        </p:attrNameLst>
                                      </p:cBhvr>
                                      <p:to>
                                        <p:strVal val="visible"/>
                                      </p:to>
                                    </p:set>
                                    <p:animEffect filter="fade" transition="in">
                                      <p:cBhvr>
                                        <p:cTn dur="500"/>
                                        <p:tgtEl>
                                          <p:spTgt spid="2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9"/>
                                        </p:tgtEl>
                                        <p:attrNameLst>
                                          <p:attrName>style.visibility</p:attrName>
                                        </p:attrNameLst>
                                      </p:cBhvr>
                                      <p:to>
                                        <p:strVal val="visible"/>
                                      </p:to>
                                    </p:set>
                                    <p:animEffect filter="fade" transition="in">
                                      <p:cBhvr>
                                        <p:cTn dur="500"/>
                                        <p:tgtEl>
                                          <p:spTgt spid="2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500"/>
                                        <p:tgtEl>
                                          <p:spTgt spid="2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500"/>
                                        <p:tgtEl>
                                          <p:spTgt spid="2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500"/>
                                        <p:tgtEl>
                                          <p:spTgt spid="2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5"/>
                                        </p:tgtEl>
                                        <p:attrNameLst>
                                          <p:attrName>style.visibility</p:attrName>
                                        </p:attrNameLst>
                                      </p:cBhvr>
                                      <p:to>
                                        <p:strVal val="visible"/>
                                      </p:to>
                                    </p:set>
                                    <p:animEffect filter="fade" transition="in">
                                      <p:cBhvr>
                                        <p:cTn dur="500"/>
                                        <p:tgtEl>
                                          <p:spTgt spid="2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500"/>
                                        <p:tgtEl>
                                          <p:spTgt spid="2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500"/>
                                        <p:tgtEl>
                                          <p:spTgt spid="2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7"/>
                                        </p:tgtEl>
                                        <p:attrNameLst>
                                          <p:attrName>style.visibility</p:attrName>
                                        </p:attrNameLst>
                                      </p:cBhvr>
                                      <p:to>
                                        <p:strVal val="visible"/>
                                      </p:to>
                                    </p:set>
                                    <p:animEffect filter="fade" transition="in">
                                      <p:cBhvr>
                                        <p:cTn dur="500"/>
                                        <p:tgtEl>
                                          <p:spTgt spid="2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1"/>
                                        </p:tgtEl>
                                        <p:attrNameLst>
                                          <p:attrName>style.visibility</p:attrName>
                                        </p:attrNameLst>
                                      </p:cBhvr>
                                      <p:to>
                                        <p:strVal val="visible"/>
                                      </p:to>
                                    </p:set>
                                    <p:animEffect filter="fade" transition="in">
                                      <p:cBhvr>
                                        <p:cTn dur="500"/>
                                        <p:tgtEl>
                                          <p:spTgt spid="2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8"/>
                                        </p:tgtEl>
                                        <p:attrNameLst>
                                          <p:attrName>style.visibility</p:attrName>
                                        </p:attrNameLst>
                                      </p:cBhvr>
                                      <p:to>
                                        <p:strVal val="visible"/>
                                      </p:to>
                                    </p:set>
                                    <p:animEffect filter="fade" transition="in">
                                      <p:cBhvr>
                                        <p:cTn dur="500"/>
                                        <p:tgtEl>
                                          <p:spTgt spid="2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500"/>
                                        <p:tgtEl>
                                          <p:spTgt spid="2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500"/>
                                        <p:tgtEl>
                                          <p:spTgt spid="2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9"/>
                                        </p:tgtEl>
                                        <p:attrNameLst>
                                          <p:attrName>style.visibility</p:attrName>
                                        </p:attrNameLst>
                                      </p:cBhvr>
                                      <p:to>
                                        <p:strVal val="visible"/>
                                      </p:to>
                                    </p:set>
                                    <p:animEffect filter="fade" transition="in">
                                      <p:cBhvr>
                                        <p:cTn dur="500"/>
                                        <p:tgtEl>
                                          <p:spTgt spid="2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pic>
        <p:nvPicPr>
          <p:cNvPr descr="C:\Users\200569\Desktop\Sceicne.jpg" id="2874" name="Google Shape;2874;p63"/>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2875" name="Google Shape;2875;p63"/>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2876" name="Google Shape;2876;p63"/>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C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pic>
        <p:nvPicPr>
          <p:cNvPr descr="\\192.168.1.34\mt_school\2016_17\03_CBSE BOARD\TAT_2016-17\VIII_Std_TAT\Physics\Earthquake\Manish\Raw file\numerical bg.jpg" id="2881" name="Google Shape;2881;p64"/>
          <p:cNvPicPr preferRelativeResize="0"/>
          <p:nvPr/>
        </p:nvPicPr>
        <p:blipFill rotWithShape="1">
          <a:blip r:embed="rId3">
            <a:alphaModFix/>
          </a:blip>
          <a:srcRect b="0" l="0" r="0" t="0"/>
          <a:stretch/>
        </p:blipFill>
        <p:spPr>
          <a:xfrm>
            <a:off x="0" y="-1588"/>
            <a:ext cx="9144000" cy="5148263"/>
          </a:xfrm>
          <a:prstGeom prst="rect">
            <a:avLst/>
          </a:prstGeom>
          <a:noFill/>
          <a:ln>
            <a:noFill/>
          </a:ln>
        </p:spPr>
      </p:pic>
      <p:sp>
        <p:nvSpPr>
          <p:cNvPr id="2882" name="Google Shape;2882;p64"/>
          <p:cNvSpPr/>
          <p:nvPr/>
        </p:nvSpPr>
        <p:spPr>
          <a:xfrm>
            <a:off x="1994710" y="2254250"/>
            <a:ext cx="3805850"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rgbClr val="FFFF00"/>
                </a:solidFill>
                <a:latin typeface="Bookman Old Style"/>
                <a:ea typeface="Bookman Old Style"/>
                <a:cs typeface="Bookman Old Style"/>
                <a:sym typeface="Bookman Old Style"/>
              </a:rPr>
              <a:t>NUMERICAL</a:t>
            </a:r>
            <a:endParaRPr b="1" i="0" sz="4400" u="none" cap="none" strike="noStrike">
              <a:solidFill>
                <a:srgbClr val="FFFF00"/>
              </a:solidFill>
              <a:latin typeface="Bookman Old Style"/>
              <a:ea typeface="Bookman Old Style"/>
              <a:cs typeface="Bookman Old Style"/>
              <a:sym typeface="Bookman Old Style"/>
            </a:endParaRPr>
          </a:p>
        </p:txBody>
      </p:sp>
      <p:sp>
        <p:nvSpPr>
          <p:cNvPr id="2883" name="Google Shape;2883;p64"/>
          <p:cNvSpPr/>
          <p:nvPr/>
        </p:nvSpPr>
        <p:spPr>
          <a:xfrm>
            <a:off x="-14968" y="12700"/>
            <a:ext cx="9158968" cy="5102623"/>
          </a:xfrm>
          <a:prstGeom prst="rect">
            <a:avLst/>
          </a:prstGeom>
          <a:solidFill>
            <a:schemeClr val="lt1">
              <a:alpha val="80000"/>
            </a:schemeClr>
          </a:solidFill>
          <a:ln cap="flat" cmpd="sng" w="12700">
            <a:solidFill>
              <a:schemeClr val="lt1"/>
            </a:solidFill>
            <a:prstDash val="solid"/>
            <a:round/>
            <a:headEnd len="sm" w="sm" type="none"/>
            <a:tailEnd len="sm" w="sm" type="none"/>
          </a:ln>
          <a:effectLst>
            <a:outerShdw blurRad="149987" algn="ctr" dir="8460000" dist="250190">
              <a:srgbClr val="000000">
                <a:alpha val="274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84" name="Google Shape;2884;p64"/>
          <p:cNvPicPr preferRelativeResize="0"/>
          <p:nvPr/>
        </p:nvPicPr>
        <p:blipFill rotWithShape="1">
          <a:blip r:embed="rId4">
            <a:alphaModFix/>
          </a:blip>
          <a:srcRect b="0" l="0" r="0" t="0"/>
          <a:stretch/>
        </p:blipFill>
        <p:spPr>
          <a:xfrm>
            <a:off x="1600200" y="438150"/>
            <a:ext cx="711984" cy="1114373"/>
          </a:xfrm>
          <a:prstGeom prst="rect">
            <a:avLst/>
          </a:prstGeom>
          <a:noFill/>
          <a:ln>
            <a:noFill/>
          </a:ln>
        </p:spPr>
      </p:pic>
      <p:sp>
        <p:nvSpPr>
          <p:cNvPr id="2885" name="Google Shape;2885;p64"/>
          <p:cNvSpPr/>
          <p:nvPr/>
        </p:nvSpPr>
        <p:spPr>
          <a:xfrm>
            <a:off x="2667000" y="767775"/>
            <a:ext cx="188468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althazar"/>
                <a:ea typeface="Balthazar"/>
                <a:cs typeface="Balthazar"/>
                <a:sym typeface="Balthazar"/>
              </a:rPr>
              <a:t>Type - C</a:t>
            </a:r>
            <a:endParaRPr b="1" i="0" sz="3200" u="none" cap="none" strike="noStrike">
              <a:solidFill>
                <a:srgbClr val="C00000"/>
              </a:solidFill>
              <a:latin typeface="Balthazar"/>
              <a:ea typeface="Balthazar"/>
              <a:cs typeface="Balthazar"/>
              <a:sym typeface="Balthazar"/>
            </a:endParaRPr>
          </a:p>
        </p:txBody>
      </p:sp>
      <p:sp>
        <p:nvSpPr>
          <p:cNvPr id="2886" name="Google Shape;2886;p64"/>
          <p:cNvSpPr/>
          <p:nvPr/>
        </p:nvSpPr>
        <p:spPr>
          <a:xfrm>
            <a:off x="2105153" y="1428750"/>
            <a:ext cx="581964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Book Antiqua"/>
                <a:ea typeface="Book Antiqua"/>
                <a:cs typeface="Book Antiqua"/>
                <a:sym typeface="Book Antiqua"/>
              </a:rPr>
              <a:t>m</a:t>
            </a:r>
            <a:r>
              <a:rPr b="1" baseline="-25000" i="0" lang="en-US" sz="3200" u="none" cap="none" strike="noStrike">
                <a:solidFill>
                  <a:srgbClr val="C00000"/>
                </a:solidFill>
                <a:latin typeface="Book Antiqua"/>
                <a:ea typeface="Book Antiqua"/>
                <a:cs typeface="Book Antiqua"/>
                <a:sym typeface="Book Antiqua"/>
              </a:rPr>
              <a:t>1</a:t>
            </a:r>
            <a:r>
              <a:rPr b="1" i="0" lang="en-US" sz="3200" u="none" cap="none" strike="noStrike">
                <a:solidFill>
                  <a:srgbClr val="C00000"/>
                </a:solidFill>
                <a:latin typeface="Book Antiqua"/>
                <a:ea typeface="Book Antiqua"/>
                <a:cs typeface="Book Antiqua"/>
                <a:sym typeface="Book Antiqua"/>
              </a:rPr>
              <a:t>u</a:t>
            </a:r>
            <a:r>
              <a:rPr b="1" baseline="-25000" i="0" lang="en-US" sz="3200" u="none" cap="none" strike="noStrike">
                <a:solidFill>
                  <a:srgbClr val="C00000"/>
                </a:solidFill>
                <a:latin typeface="Book Antiqua"/>
                <a:ea typeface="Book Antiqua"/>
                <a:cs typeface="Book Antiqua"/>
                <a:sym typeface="Book Antiqua"/>
              </a:rPr>
              <a:t>1</a:t>
            </a:r>
            <a:r>
              <a:rPr b="1" i="0" lang="en-US" sz="3200" u="none" cap="none" strike="noStrike">
                <a:solidFill>
                  <a:srgbClr val="C00000"/>
                </a:solidFill>
                <a:latin typeface="Book Antiqua"/>
                <a:ea typeface="Book Antiqua"/>
                <a:cs typeface="Book Antiqua"/>
                <a:sym typeface="Book Antiqua"/>
              </a:rPr>
              <a:t> + m</a:t>
            </a:r>
            <a:r>
              <a:rPr b="1" baseline="-25000" i="0" lang="en-US" sz="3200" u="none" cap="none" strike="noStrike">
                <a:solidFill>
                  <a:srgbClr val="C00000"/>
                </a:solidFill>
                <a:latin typeface="Book Antiqua"/>
                <a:ea typeface="Book Antiqua"/>
                <a:cs typeface="Book Antiqua"/>
                <a:sym typeface="Book Antiqua"/>
              </a:rPr>
              <a:t>2</a:t>
            </a:r>
            <a:r>
              <a:rPr b="1" i="0" lang="en-US" sz="3200" u="none" cap="none" strike="noStrike">
                <a:solidFill>
                  <a:srgbClr val="C00000"/>
                </a:solidFill>
                <a:latin typeface="Book Antiqua"/>
                <a:ea typeface="Book Antiqua"/>
                <a:cs typeface="Book Antiqua"/>
                <a:sym typeface="Book Antiqua"/>
              </a:rPr>
              <a:t> u</a:t>
            </a:r>
            <a:r>
              <a:rPr b="1" baseline="-25000" i="0" lang="en-US" sz="3200" u="none" cap="none" strike="noStrike">
                <a:solidFill>
                  <a:srgbClr val="C00000"/>
                </a:solidFill>
                <a:latin typeface="Book Antiqua"/>
                <a:ea typeface="Book Antiqua"/>
                <a:cs typeface="Book Antiqua"/>
                <a:sym typeface="Book Antiqua"/>
              </a:rPr>
              <a:t>2</a:t>
            </a:r>
            <a:r>
              <a:rPr b="1" i="0" lang="en-US" sz="3200" u="none" cap="none" strike="noStrike">
                <a:solidFill>
                  <a:srgbClr val="C00000"/>
                </a:solidFill>
                <a:latin typeface="Book Antiqua"/>
                <a:ea typeface="Book Antiqua"/>
                <a:cs typeface="Book Antiqua"/>
                <a:sym typeface="Book Antiqua"/>
              </a:rPr>
              <a:t> = m</a:t>
            </a:r>
            <a:r>
              <a:rPr b="1" baseline="-25000" i="0" lang="en-US" sz="3200" u="none" cap="none" strike="noStrike">
                <a:solidFill>
                  <a:srgbClr val="C00000"/>
                </a:solidFill>
                <a:latin typeface="Book Antiqua"/>
                <a:ea typeface="Book Antiqua"/>
                <a:cs typeface="Book Antiqua"/>
                <a:sym typeface="Book Antiqua"/>
              </a:rPr>
              <a:t>1</a:t>
            </a:r>
            <a:r>
              <a:rPr b="1" i="0" lang="en-US" sz="3200" u="none" cap="none" strike="noStrike">
                <a:solidFill>
                  <a:srgbClr val="C00000"/>
                </a:solidFill>
                <a:latin typeface="Book Antiqua"/>
                <a:ea typeface="Book Antiqua"/>
                <a:cs typeface="Book Antiqua"/>
                <a:sym typeface="Book Antiqua"/>
              </a:rPr>
              <a:t>v</a:t>
            </a:r>
            <a:r>
              <a:rPr b="1" baseline="-25000" i="0" lang="en-US" sz="3200" u="none" cap="none" strike="noStrike">
                <a:solidFill>
                  <a:srgbClr val="C00000"/>
                </a:solidFill>
                <a:latin typeface="Book Antiqua"/>
                <a:ea typeface="Book Antiqua"/>
                <a:cs typeface="Book Antiqua"/>
                <a:sym typeface="Book Antiqua"/>
              </a:rPr>
              <a:t>1</a:t>
            </a:r>
            <a:r>
              <a:rPr b="1" i="0" lang="en-US" sz="3200" u="none" cap="none" strike="noStrike">
                <a:solidFill>
                  <a:srgbClr val="C00000"/>
                </a:solidFill>
                <a:latin typeface="Book Antiqua"/>
                <a:ea typeface="Book Antiqua"/>
                <a:cs typeface="Book Antiqua"/>
                <a:sym typeface="Book Antiqua"/>
              </a:rPr>
              <a:t> + m</a:t>
            </a:r>
            <a:r>
              <a:rPr b="1" baseline="-25000" i="0" lang="en-US" sz="3200" u="none" cap="none" strike="noStrike">
                <a:solidFill>
                  <a:srgbClr val="C00000"/>
                </a:solidFill>
                <a:latin typeface="Book Antiqua"/>
                <a:ea typeface="Book Antiqua"/>
                <a:cs typeface="Book Antiqua"/>
                <a:sym typeface="Book Antiqua"/>
              </a:rPr>
              <a:t>2</a:t>
            </a:r>
            <a:r>
              <a:rPr b="1" i="0" lang="en-US" sz="3200" u="none" cap="none" strike="noStrike">
                <a:solidFill>
                  <a:srgbClr val="C00000"/>
                </a:solidFill>
                <a:latin typeface="Book Antiqua"/>
                <a:ea typeface="Book Antiqua"/>
                <a:cs typeface="Book Antiqua"/>
                <a:sym typeface="Book Antiqua"/>
              </a:rPr>
              <a:t> v</a:t>
            </a:r>
            <a:r>
              <a:rPr b="1" baseline="-25000" i="0" lang="en-US" sz="32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2887" name="Google Shape;2887;p64"/>
          <p:cNvSpPr txBox="1"/>
          <p:nvPr/>
        </p:nvSpPr>
        <p:spPr>
          <a:xfrm>
            <a:off x="935225" y="2128846"/>
            <a:ext cx="8874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Where,</a:t>
            </a:r>
            <a:endParaRPr b="1" i="0" sz="1800" u="none" cap="none" strike="noStrike">
              <a:solidFill>
                <a:schemeClr val="dk1"/>
              </a:solidFill>
              <a:latin typeface="Calibri"/>
              <a:ea typeface="Calibri"/>
              <a:cs typeface="Calibri"/>
              <a:sym typeface="Calibri"/>
            </a:endParaRPr>
          </a:p>
        </p:txBody>
      </p:sp>
      <p:sp>
        <p:nvSpPr>
          <p:cNvPr id="2888" name="Google Shape;2888;p64"/>
          <p:cNvSpPr txBox="1"/>
          <p:nvPr/>
        </p:nvSpPr>
        <p:spPr>
          <a:xfrm>
            <a:off x="1540152" y="2542727"/>
            <a:ext cx="3080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u</a:t>
            </a:r>
            <a:endParaRPr b="1" i="0" sz="1800" u="none" cap="none" strike="noStrike">
              <a:solidFill>
                <a:schemeClr val="dk1"/>
              </a:solidFill>
              <a:latin typeface="Calibri"/>
              <a:ea typeface="Calibri"/>
              <a:cs typeface="Calibri"/>
              <a:sym typeface="Calibri"/>
            </a:endParaRPr>
          </a:p>
        </p:txBody>
      </p:sp>
      <p:sp>
        <p:nvSpPr>
          <p:cNvPr id="2889" name="Google Shape;2889;p64"/>
          <p:cNvSpPr txBox="1"/>
          <p:nvPr/>
        </p:nvSpPr>
        <p:spPr>
          <a:xfrm>
            <a:off x="1954430" y="2542728"/>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890" name="Google Shape;2890;p64"/>
          <p:cNvSpPr txBox="1"/>
          <p:nvPr/>
        </p:nvSpPr>
        <p:spPr>
          <a:xfrm>
            <a:off x="2277437" y="2542726"/>
            <a:ext cx="15274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Initial velocity</a:t>
            </a:r>
            <a:endParaRPr b="1" i="0" sz="1800" u="none" cap="none" strike="noStrike">
              <a:solidFill>
                <a:schemeClr val="dk1"/>
              </a:solidFill>
              <a:latin typeface="Calibri"/>
              <a:ea typeface="Calibri"/>
              <a:cs typeface="Calibri"/>
              <a:sym typeface="Calibri"/>
            </a:endParaRPr>
          </a:p>
        </p:txBody>
      </p:sp>
      <p:sp>
        <p:nvSpPr>
          <p:cNvPr id="2891" name="Google Shape;2891;p64"/>
          <p:cNvSpPr txBox="1"/>
          <p:nvPr/>
        </p:nvSpPr>
        <p:spPr>
          <a:xfrm>
            <a:off x="1491262" y="2951656"/>
            <a:ext cx="3722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a:t>
            </a:r>
            <a:endParaRPr b="1" i="0" sz="1800" u="none" cap="none" strike="noStrike">
              <a:solidFill>
                <a:schemeClr val="dk1"/>
              </a:solidFill>
              <a:latin typeface="Calibri"/>
              <a:ea typeface="Calibri"/>
              <a:cs typeface="Calibri"/>
              <a:sym typeface="Calibri"/>
            </a:endParaRPr>
          </a:p>
        </p:txBody>
      </p:sp>
      <p:sp>
        <p:nvSpPr>
          <p:cNvPr id="2892" name="Google Shape;2892;p64"/>
          <p:cNvSpPr txBox="1"/>
          <p:nvPr/>
        </p:nvSpPr>
        <p:spPr>
          <a:xfrm>
            <a:off x="1954430" y="2951657"/>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893" name="Google Shape;2893;p64"/>
          <p:cNvSpPr txBox="1"/>
          <p:nvPr/>
        </p:nvSpPr>
        <p:spPr>
          <a:xfrm>
            <a:off x="2277438" y="2951655"/>
            <a:ext cx="18373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Mass of the body</a:t>
            </a:r>
            <a:endParaRPr b="1" i="0" sz="1800" u="none" cap="none" strike="noStrike">
              <a:solidFill>
                <a:schemeClr val="dk1"/>
              </a:solidFill>
              <a:latin typeface="Calibri"/>
              <a:ea typeface="Calibri"/>
              <a:cs typeface="Calibri"/>
              <a:sym typeface="Calibri"/>
            </a:endParaRPr>
          </a:p>
        </p:txBody>
      </p:sp>
      <p:sp>
        <p:nvSpPr>
          <p:cNvPr id="2894" name="Google Shape;2894;p64"/>
          <p:cNvSpPr txBox="1"/>
          <p:nvPr/>
        </p:nvSpPr>
        <p:spPr>
          <a:xfrm>
            <a:off x="1556182" y="3421617"/>
            <a:ext cx="34657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v </a:t>
            </a:r>
            <a:endParaRPr b="1" i="0" sz="1800" u="none" cap="none" strike="noStrike">
              <a:solidFill>
                <a:schemeClr val="dk1"/>
              </a:solidFill>
              <a:latin typeface="Calibri"/>
              <a:ea typeface="Calibri"/>
              <a:cs typeface="Calibri"/>
              <a:sym typeface="Calibri"/>
            </a:endParaRPr>
          </a:p>
        </p:txBody>
      </p:sp>
      <p:sp>
        <p:nvSpPr>
          <p:cNvPr id="2895" name="Google Shape;2895;p64"/>
          <p:cNvSpPr txBox="1"/>
          <p:nvPr/>
        </p:nvSpPr>
        <p:spPr>
          <a:xfrm>
            <a:off x="1954430" y="3421618"/>
            <a:ext cx="3000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2896" name="Google Shape;2896;p64"/>
          <p:cNvSpPr txBox="1"/>
          <p:nvPr/>
        </p:nvSpPr>
        <p:spPr>
          <a:xfrm>
            <a:off x="2277438" y="3421616"/>
            <a:ext cx="14360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Final velocity</a:t>
            </a:r>
            <a:endParaRPr b="1" i="0" sz="1800" u="none" cap="none" strike="noStrike">
              <a:solidFill>
                <a:schemeClr val="dk1"/>
              </a:solidFill>
              <a:latin typeface="Calibri"/>
              <a:ea typeface="Calibri"/>
              <a:cs typeface="Calibri"/>
              <a:sym typeface="Calibri"/>
            </a:endParaRPr>
          </a:p>
        </p:txBody>
      </p:sp>
      <p:sp>
        <p:nvSpPr>
          <p:cNvPr id="2897" name="Google Shape;2897;p64"/>
          <p:cNvSpPr txBox="1"/>
          <p:nvPr/>
        </p:nvSpPr>
        <p:spPr>
          <a:xfrm>
            <a:off x="350475" y="3707934"/>
            <a:ext cx="7172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Note:</a:t>
            </a:r>
            <a:endParaRPr b="1" i="0" sz="1800" u="none" cap="none" strike="noStrike">
              <a:solidFill>
                <a:schemeClr val="dk1"/>
              </a:solidFill>
              <a:latin typeface="Calibri"/>
              <a:ea typeface="Calibri"/>
              <a:cs typeface="Calibri"/>
              <a:sym typeface="Calibri"/>
            </a:endParaRPr>
          </a:p>
        </p:txBody>
      </p:sp>
      <p:sp>
        <p:nvSpPr>
          <p:cNvPr id="2898" name="Google Shape;2898;p64"/>
          <p:cNvSpPr txBox="1"/>
          <p:nvPr/>
        </p:nvSpPr>
        <p:spPr>
          <a:xfrm>
            <a:off x="350475" y="4183618"/>
            <a:ext cx="65837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Total Momentum before collision = Total Momentum after collision</a:t>
            </a:r>
            <a:endParaRPr b="1"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gtEl>
                                        <p:attrNameLst>
                                          <p:attrName>style.visibility</p:attrName>
                                        </p:attrNameLst>
                                      </p:cBhvr>
                                      <p:to>
                                        <p:strVal val="visible"/>
                                      </p:to>
                                    </p:set>
                                    <p:animEffect filter="fade" transition="in">
                                      <p:cBhvr>
                                        <p:cTn dur="500"/>
                                        <p:tgtEl>
                                          <p:spTgt spid="2881"/>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882"/>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1000"/>
                                        <p:tgtEl>
                                          <p:spTgt spid="2883"/>
                                        </p:tgtEl>
                                      </p:cBhvr>
                                    </p:animEffect>
                                  </p:childTnLst>
                                </p:cTn>
                              </p:par>
                            </p:childTnLst>
                          </p:cTn>
                        </p:par>
                        <p:par>
                          <p:cTn fill="hold">
                            <p:stCondLst>
                              <p:cond delay="1501"/>
                            </p:stCondLst>
                            <p:childTnLst>
                              <p:par>
                                <p:cTn fill="hold" nodeType="afterEffect" presetClass="entr" presetID="2" presetSubtype="8">
                                  <p:stCondLst>
                                    <p:cond delay="0"/>
                                  </p:stCondLst>
                                  <p:childTnLst>
                                    <p:set>
                                      <p:cBhvr>
                                        <p:cTn dur="1" fill="hold">
                                          <p:stCondLst>
                                            <p:cond delay="0"/>
                                          </p:stCondLst>
                                        </p:cTn>
                                        <p:tgtEl>
                                          <p:spTgt spid="2884"/>
                                        </p:tgtEl>
                                        <p:attrNameLst>
                                          <p:attrName>style.visibility</p:attrName>
                                        </p:attrNameLst>
                                      </p:cBhvr>
                                      <p:to>
                                        <p:strVal val="visible"/>
                                      </p:to>
                                    </p:set>
                                    <p:anim calcmode="lin" valueType="num">
                                      <p:cBhvr additive="base">
                                        <p:cTn dur="500"/>
                                        <p:tgtEl>
                                          <p:spTgt spid="288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85"/>
                                        </p:tgtEl>
                                        <p:attrNameLst>
                                          <p:attrName>style.visibility</p:attrName>
                                        </p:attrNameLst>
                                      </p:cBhvr>
                                      <p:to>
                                        <p:strVal val="visible"/>
                                      </p:to>
                                    </p:set>
                                    <p:animEffect filter="fade" transition="in">
                                      <p:cBhvr>
                                        <p:cTn dur="500"/>
                                        <p:tgtEl>
                                          <p:spTgt spid="2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500"/>
                                        <p:tgtEl>
                                          <p:spTgt spid="2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500"/>
                                        <p:tgtEl>
                                          <p:spTgt spid="2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500"/>
                                        <p:tgtEl>
                                          <p:spTgt spid="2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500"/>
                                        <p:tgtEl>
                                          <p:spTgt spid="28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500"/>
                                        <p:tgtEl>
                                          <p:spTgt spid="2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500"/>
                                        <p:tgtEl>
                                          <p:spTgt spid="2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500"/>
                                        <p:tgtEl>
                                          <p:spTgt spid="2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500"/>
                                        <p:tgtEl>
                                          <p:spTgt spid="2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500"/>
                                        <p:tgtEl>
                                          <p:spTgt spid="2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5"/>
                                        </p:tgtEl>
                                        <p:attrNameLst>
                                          <p:attrName>style.visibility</p:attrName>
                                        </p:attrNameLst>
                                      </p:cBhvr>
                                      <p:to>
                                        <p:strVal val="visible"/>
                                      </p:to>
                                    </p:set>
                                    <p:animEffect filter="fade" transition="in">
                                      <p:cBhvr>
                                        <p:cTn dur="500"/>
                                        <p:tgtEl>
                                          <p:spTgt spid="2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500"/>
                                        <p:tgtEl>
                                          <p:spTgt spid="2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500"/>
                                        <p:tgtEl>
                                          <p:spTgt spid="2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500"/>
                                        <p:tgtEl>
                                          <p:spTgt spid="2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pic>
        <p:nvPicPr>
          <p:cNvPr id="2903" name="Google Shape;2903;p65"/>
          <p:cNvPicPr preferRelativeResize="0"/>
          <p:nvPr/>
        </p:nvPicPr>
        <p:blipFill rotWithShape="1">
          <a:blip r:embed="rId3">
            <a:alphaModFix/>
          </a:blip>
          <a:srcRect b="0" l="0" r="0" t="0"/>
          <a:stretch/>
        </p:blipFill>
        <p:spPr>
          <a:xfrm>
            <a:off x="0" y="0"/>
            <a:ext cx="9143999" cy="5143500"/>
          </a:xfrm>
          <a:prstGeom prst="rect">
            <a:avLst/>
          </a:prstGeom>
          <a:noFill/>
          <a:ln>
            <a:noFill/>
          </a:ln>
        </p:spPr>
      </p:pic>
      <p:pic>
        <p:nvPicPr>
          <p:cNvPr descr="D:\d drive\MJ WORK\Pooja mam (physics)\Rashi mam\Force\Final work\shooting-at-target-practice-on-range.png" id="2904" name="Google Shape;2904;p65"/>
          <p:cNvPicPr preferRelativeResize="0"/>
          <p:nvPr/>
        </p:nvPicPr>
        <p:blipFill rotWithShape="1">
          <a:blip r:embed="rId4">
            <a:alphaModFix/>
          </a:blip>
          <a:srcRect b="0" l="0" r="0" t="0"/>
          <a:stretch/>
        </p:blipFill>
        <p:spPr>
          <a:xfrm>
            <a:off x="7415267" y="2190750"/>
            <a:ext cx="1591394" cy="2645228"/>
          </a:xfrm>
          <a:prstGeom prst="rect">
            <a:avLst/>
          </a:prstGeom>
          <a:noFill/>
          <a:ln>
            <a:noFill/>
          </a:ln>
        </p:spPr>
      </p:pic>
      <p:pic>
        <p:nvPicPr>
          <p:cNvPr id="2905" name="Google Shape;2905;p65"/>
          <p:cNvPicPr preferRelativeResize="0"/>
          <p:nvPr/>
        </p:nvPicPr>
        <p:blipFill rotWithShape="1">
          <a:blip r:embed="rId3">
            <a:alphaModFix/>
          </a:blip>
          <a:srcRect b="33490" l="0" r="0" t="0"/>
          <a:stretch/>
        </p:blipFill>
        <p:spPr>
          <a:xfrm>
            <a:off x="-533400" y="-206375"/>
            <a:ext cx="5514120" cy="5556250"/>
          </a:xfrm>
          <a:prstGeom prst="rect">
            <a:avLst/>
          </a:prstGeom>
          <a:noFill/>
          <a:ln>
            <a:noFill/>
          </a:ln>
        </p:spPr>
      </p:pic>
      <p:grpSp>
        <p:nvGrpSpPr>
          <p:cNvPr id="2906" name="Google Shape;2906;p65"/>
          <p:cNvGrpSpPr/>
          <p:nvPr/>
        </p:nvGrpSpPr>
        <p:grpSpPr>
          <a:xfrm>
            <a:off x="721262" y="88867"/>
            <a:ext cx="6750494" cy="1164809"/>
            <a:chOff x="743485" y="418457"/>
            <a:chExt cx="6750494" cy="1164809"/>
          </a:xfrm>
        </p:grpSpPr>
        <p:sp>
          <p:nvSpPr>
            <p:cNvPr id="2907" name="Google Shape;2907;p65"/>
            <p:cNvSpPr/>
            <p:nvPr/>
          </p:nvSpPr>
          <p:spPr>
            <a:xfrm>
              <a:off x="743485" y="611774"/>
              <a:ext cx="6717764" cy="89316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2908" name="Google Shape;2908;p65"/>
            <p:cNvSpPr txBox="1"/>
            <p:nvPr/>
          </p:nvSpPr>
          <p:spPr>
            <a:xfrm>
              <a:off x="1136191" y="418457"/>
              <a:ext cx="63577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bullet of mass 20 g is horizontally fired with a velocity 150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from a pistol of mass 2 kg. What is the recoil velocity of the pistol?</a:t>
              </a:r>
              <a:endParaRPr b="0" i="0" sz="1400" u="none" cap="none" strike="noStrike">
                <a:solidFill>
                  <a:srgbClr val="000000"/>
                </a:solidFill>
                <a:latin typeface="Arial"/>
                <a:ea typeface="Arial"/>
                <a:cs typeface="Arial"/>
                <a:sym typeface="Arial"/>
              </a:endParaRPr>
            </a:p>
          </p:txBody>
        </p:sp>
      </p:grpSp>
      <p:grpSp>
        <p:nvGrpSpPr>
          <p:cNvPr id="2909" name="Google Shape;2909;p65"/>
          <p:cNvGrpSpPr/>
          <p:nvPr/>
        </p:nvGrpSpPr>
        <p:grpSpPr>
          <a:xfrm>
            <a:off x="325120" y="465720"/>
            <a:ext cx="640080" cy="640080"/>
            <a:chOff x="4953000" y="3718491"/>
            <a:chExt cx="640080" cy="640080"/>
          </a:xfrm>
        </p:grpSpPr>
        <p:sp>
          <p:nvSpPr>
            <p:cNvPr id="2910" name="Google Shape;2910;p65"/>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1" name="Google Shape;2911;p65"/>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grpSp>
        <p:nvGrpSpPr>
          <p:cNvPr id="2912" name="Google Shape;2912;p65"/>
          <p:cNvGrpSpPr/>
          <p:nvPr/>
        </p:nvGrpSpPr>
        <p:grpSpPr>
          <a:xfrm>
            <a:off x="5791200" y="2498007"/>
            <a:ext cx="1823491" cy="358617"/>
            <a:chOff x="6403410" y="2213040"/>
            <a:chExt cx="1823491" cy="358617"/>
          </a:xfrm>
        </p:grpSpPr>
        <p:sp>
          <p:nvSpPr>
            <p:cNvPr id="2913" name="Google Shape;2913;p65"/>
            <p:cNvSpPr/>
            <p:nvPr/>
          </p:nvSpPr>
          <p:spPr>
            <a:xfrm>
              <a:off x="6403410" y="2213040"/>
              <a:ext cx="1823491" cy="358617"/>
            </a:xfrm>
            <a:prstGeom prst="wedgeRoundRectCallout">
              <a:avLst>
                <a:gd fmla="val 19838" name="adj1"/>
                <a:gd fmla="val 8235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14" name="Google Shape;2914;p65"/>
            <p:cNvSpPr/>
            <p:nvPr/>
          </p:nvSpPr>
          <p:spPr>
            <a:xfrm>
              <a:off x="6441256" y="2222565"/>
              <a:ext cx="17139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 (m</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20 g</a:t>
              </a:r>
              <a:endParaRPr b="1" i="0" sz="1600" u="none" cap="none" strike="noStrike">
                <a:solidFill>
                  <a:schemeClr val="lt1"/>
                </a:solidFill>
                <a:latin typeface="Book Antiqua"/>
                <a:ea typeface="Book Antiqua"/>
                <a:cs typeface="Book Antiqua"/>
                <a:sym typeface="Book Antiqua"/>
              </a:endParaRPr>
            </a:p>
          </p:txBody>
        </p:sp>
      </p:grpSp>
      <p:grpSp>
        <p:nvGrpSpPr>
          <p:cNvPr id="2915" name="Google Shape;2915;p65"/>
          <p:cNvGrpSpPr/>
          <p:nvPr/>
        </p:nvGrpSpPr>
        <p:grpSpPr>
          <a:xfrm>
            <a:off x="5394532" y="3419475"/>
            <a:ext cx="3124200" cy="358617"/>
            <a:chOff x="6403410" y="2213040"/>
            <a:chExt cx="3124200" cy="358617"/>
          </a:xfrm>
        </p:grpSpPr>
        <p:sp>
          <p:nvSpPr>
            <p:cNvPr id="2916" name="Google Shape;2916;p65"/>
            <p:cNvSpPr/>
            <p:nvPr/>
          </p:nvSpPr>
          <p:spPr>
            <a:xfrm>
              <a:off x="6403410" y="2213040"/>
              <a:ext cx="3124200"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17" name="Google Shape;2917;p65"/>
            <p:cNvSpPr/>
            <p:nvPr/>
          </p:nvSpPr>
          <p:spPr>
            <a:xfrm>
              <a:off x="6441256" y="2222565"/>
              <a:ext cx="28119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  (u</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0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grpSp>
        <p:nvGrpSpPr>
          <p:cNvPr id="2918" name="Google Shape;2918;p65"/>
          <p:cNvGrpSpPr/>
          <p:nvPr/>
        </p:nvGrpSpPr>
        <p:grpSpPr>
          <a:xfrm>
            <a:off x="6273849" y="2508545"/>
            <a:ext cx="1825515" cy="358617"/>
            <a:chOff x="6403410" y="2213040"/>
            <a:chExt cx="1825515" cy="358617"/>
          </a:xfrm>
        </p:grpSpPr>
        <p:sp>
          <p:nvSpPr>
            <p:cNvPr id="2919" name="Google Shape;2919;p65"/>
            <p:cNvSpPr/>
            <p:nvPr/>
          </p:nvSpPr>
          <p:spPr>
            <a:xfrm>
              <a:off x="6403410" y="2213040"/>
              <a:ext cx="1825515" cy="358617"/>
            </a:xfrm>
            <a:prstGeom prst="wedgeRoundRectCallout">
              <a:avLst>
                <a:gd fmla="val 19838" name="adj1"/>
                <a:gd fmla="val 8235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20" name="Google Shape;2920;p65"/>
            <p:cNvSpPr/>
            <p:nvPr/>
          </p:nvSpPr>
          <p:spPr>
            <a:xfrm>
              <a:off x="6441256" y="2222565"/>
              <a:ext cx="1787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 (m</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2 kg</a:t>
              </a:r>
              <a:endParaRPr b="1" i="0" sz="1600" u="none" cap="none" strike="noStrike">
                <a:solidFill>
                  <a:schemeClr val="lt1"/>
                </a:solidFill>
                <a:latin typeface="Book Antiqua"/>
                <a:ea typeface="Book Antiqua"/>
                <a:cs typeface="Book Antiqua"/>
                <a:sym typeface="Book Antiqua"/>
              </a:endParaRPr>
            </a:p>
          </p:txBody>
        </p:sp>
      </p:grpSp>
      <p:pic>
        <p:nvPicPr>
          <p:cNvPr descr="D:\d drive\MJ WORK\Pooja mam (physics)\Rashi mam\Force\Final work\can-stock-photo_csp14363529.png" id="2921" name="Google Shape;2921;p65"/>
          <p:cNvPicPr preferRelativeResize="0"/>
          <p:nvPr/>
        </p:nvPicPr>
        <p:blipFill rotWithShape="1">
          <a:blip r:embed="rId5">
            <a:alphaModFix/>
          </a:blip>
          <a:srcRect b="0" l="0" r="0" t="0"/>
          <a:stretch/>
        </p:blipFill>
        <p:spPr>
          <a:xfrm rot="5400000">
            <a:off x="3380123" y="2792876"/>
            <a:ext cx="737617" cy="639862"/>
          </a:xfrm>
          <a:prstGeom prst="rect">
            <a:avLst/>
          </a:prstGeom>
          <a:noFill/>
          <a:ln>
            <a:noFill/>
          </a:ln>
        </p:spPr>
      </p:pic>
      <p:pic>
        <p:nvPicPr>
          <p:cNvPr descr="D:\d drive\MJ WORK\Pooja mam (physics)\Rashi mam\Force\Final work\stock-vector-vector-illustration-of-d-bullet-105762218.png" id="2922" name="Google Shape;2922;p65"/>
          <p:cNvPicPr preferRelativeResize="0"/>
          <p:nvPr/>
        </p:nvPicPr>
        <p:blipFill rotWithShape="1">
          <a:blip r:embed="rId6">
            <a:alphaModFix/>
          </a:blip>
          <a:srcRect b="0" l="0" r="0" t="0"/>
          <a:stretch/>
        </p:blipFill>
        <p:spPr>
          <a:xfrm rot="-5400000">
            <a:off x="7110439" y="2839901"/>
            <a:ext cx="152337" cy="466735"/>
          </a:xfrm>
          <a:prstGeom prst="rect">
            <a:avLst/>
          </a:prstGeom>
          <a:noFill/>
          <a:ln>
            <a:noFill/>
          </a:ln>
        </p:spPr>
      </p:pic>
      <p:grpSp>
        <p:nvGrpSpPr>
          <p:cNvPr id="2923" name="Google Shape;2923;p65"/>
          <p:cNvGrpSpPr/>
          <p:nvPr/>
        </p:nvGrpSpPr>
        <p:grpSpPr>
          <a:xfrm>
            <a:off x="1961655" y="3481616"/>
            <a:ext cx="3078420" cy="358617"/>
            <a:chOff x="6264592" y="2213040"/>
            <a:chExt cx="3078420" cy="358617"/>
          </a:xfrm>
        </p:grpSpPr>
        <p:sp>
          <p:nvSpPr>
            <p:cNvPr id="2924" name="Google Shape;2924;p65"/>
            <p:cNvSpPr/>
            <p:nvPr/>
          </p:nvSpPr>
          <p:spPr>
            <a:xfrm>
              <a:off x="6264592" y="2213040"/>
              <a:ext cx="3053960"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25" name="Google Shape;2925;p65"/>
            <p:cNvSpPr/>
            <p:nvPr/>
          </p:nvSpPr>
          <p:spPr>
            <a:xfrm>
              <a:off x="6441256" y="2222565"/>
              <a:ext cx="290175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  (v</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15</a:t>
              </a:r>
              <a:r>
                <a:rPr b="1" i="0" lang="en-US" sz="1600" u="none" cap="none" strike="noStrike">
                  <a:solidFill>
                    <a:schemeClr val="lt1"/>
                  </a:solidFill>
                  <a:latin typeface="Book Antiqua"/>
                  <a:ea typeface="Book Antiqua"/>
                  <a:cs typeface="Book Antiqua"/>
                  <a:sym typeface="Book Antiqua"/>
                </a:rPr>
                <a:t>0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grpSp>
        <p:nvGrpSpPr>
          <p:cNvPr id="2926" name="Google Shape;2926;p65"/>
          <p:cNvGrpSpPr/>
          <p:nvPr/>
        </p:nvGrpSpPr>
        <p:grpSpPr>
          <a:xfrm>
            <a:off x="5869425" y="2517933"/>
            <a:ext cx="2283975" cy="358617"/>
            <a:chOff x="6403409" y="2213040"/>
            <a:chExt cx="2283975" cy="358617"/>
          </a:xfrm>
        </p:grpSpPr>
        <p:sp>
          <p:nvSpPr>
            <p:cNvPr id="2927" name="Google Shape;2927;p65"/>
            <p:cNvSpPr/>
            <p:nvPr/>
          </p:nvSpPr>
          <p:spPr>
            <a:xfrm>
              <a:off x="6403409" y="2213040"/>
              <a:ext cx="2283975" cy="358617"/>
            </a:xfrm>
            <a:prstGeom prst="wedgeRoundRectCallout">
              <a:avLst>
                <a:gd fmla="val 29902" name="adj1"/>
                <a:gd fmla="val 9601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28" name="Google Shape;2928;p65"/>
            <p:cNvSpPr/>
            <p:nvPr/>
          </p:nvSpPr>
          <p:spPr>
            <a:xfrm>
              <a:off x="6441256" y="2222565"/>
              <a:ext cx="22461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  (v</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a:t>
              </a:r>
              <a:endParaRPr b="1" i="0" sz="1600" u="none" cap="none" strike="noStrike">
                <a:solidFill>
                  <a:schemeClr val="lt1"/>
                </a:solidFill>
                <a:latin typeface="Book Antiqua"/>
                <a:ea typeface="Book Antiqua"/>
                <a:cs typeface="Book Antiqua"/>
                <a:sym typeface="Book Antiqua"/>
              </a:endParaRPr>
            </a:p>
          </p:txBody>
        </p:sp>
      </p:grpSp>
      <p:grpSp>
        <p:nvGrpSpPr>
          <p:cNvPr id="2929" name="Google Shape;2929;p65"/>
          <p:cNvGrpSpPr/>
          <p:nvPr/>
        </p:nvGrpSpPr>
        <p:grpSpPr>
          <a:xfrm>
            <a:off x="5715000" y="3409950"/>
            <a:ext cx="2849834" cy="358617"/>
            <a:chOff x="6403410" y="2213040"/>
            <a:chExt cx="2849834" cy="358617"/>
          </a:xfrm>
        </p:grpSpPr>
        <p:sp>
          <p:nvSpPr>
            <p:cNvPr id="2930" name="Google Shape;2930;p65"/>
            <p:cNvSpPr/>
            <p:nvPr/>
          </p:nvSpPr>
          <p:spPr>
            <a:xfrm>
              <a:off x="6403410" y="2213040"/>
              <a:ext cx="2849834"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2931" name="Google Shape;2931;p65"/>
            <p:cNvSpPr/>
            <p:nvPr/>
          </p:nvSpPr>
          <p:spPr>
            <a:xfrm>
              <a:off x="6441256" y="2222565"/>
              <a:ext cx="28119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  (u</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0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09"/>
                                        </p:tgtEl>
                                        <p:attrNameLst>
                                          <p:attrName>style.visibility</p:attrName>
                                        </p:attrNameLst>
                                      </p:cBhvr>
                                      <p:to>
                                        <p:strVal val="visible"/>
                                      </p:to>
                                    </p:set>
                                    <p:anim calcmode="lin" valueType="num">
                                      <p:cBhvr additive="base">
                                        <p:cTn dur="500"/>
                                        <p:tgtEl>
                                          <p:spTgt spid="290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500"/>
                                        <p:tgtEl>
                                          <p:spTgt spid="2906"/>
                                        </p:tgtEl>
                                      </p:cBhvr>
                                    </p:animEffect>
                                  </p:childTnLst>
                                </p:cTn>
                              </p:par>
                              <p:par>
                                <p:cTn fill="hold" nodeType="withEffect" presetClass="entr" presetID="10" presetSubtype="0">
                                  <p:stCondLst>
                                    <p:cond delay="0"/>
                                  </p:stCondLst>
                                  <p:childTnLst>
                                    <p:set>
                                      <p:cBhvr>
                                        <p:cTn dur="1" fill="hold">
                                          <p:stCondLst>
                                            <p:cond delay="0"/>
                                          </p:stCondLst>
                                        </p:cTn>
                                        <p:tgtEl>
                                          <p:spTgt spid="2904"/>
                                        </p:tgtEl>
                                        <p:attrNameLst>
                                          <p:attrName>style.visibility</p:attrName>
                                        </p:attrNameLst>
                                      </p:cBhvr>
                                      <p:to>
                                        <p:strVal val="visible"/>
                                      </p:to>
                                    </p:set>
                                    <p:animEffect filter="fade" transition="in">
                                      <p:cBhvr>
                                        <p:cTn dur="500"/>
                                        <p:tgtEl>
                                          <p:spTgt spid="2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12"/>
                                        </p:tgtEl>
                                        <p:attrNameLst>
                                          <p:attrName>style.visibility</p:attrName>
                                        </p:attrNameLst>
                                      </p:cBhvr>
                                      <p:to>
                                        <p:strVal val="visible"/>
                                      </p:to>
                                    </p:set>
                                    <p:animEffect filter="fade" transition="in">
                                      <p:cBhvr>
                                        <p:cTn dur="500"/>
                                        <p:tgtEl>
                                          <p:spTgt spid="2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12"/>
                                        </p:tgtEl>
                                      </p:cBhvr>
                                    </p:animEffect>
                                    <p:set>
                                      <p:cBhvr>
                                        <p:cTn dur="1" fill="hold">
                                          <p:stCondLst>
                                            <p:cond delay="500"/>
                                          </p:stCondLst>
                                        </p:cTn>
                                        <p:tgtEl>
                                          <p:spTgt spid="291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15"/>
                                        </p:tgtEl>
                                        <p:attrNameLst>
                                          <p:attrName>style.visibility</p:attrName>
                                        </p:attrNameLst>
                                      </p:cBhvr>
                                      <p:to>
                                        <p:strVal val="visible"/>
                                      </p:to>
                                    </p:set>
                                    <p:animEffect filter="fade" transition="in">
                                      <p:cBhvr>
                                        <p:cTn dur="500"/>
                                        <p:tgtEl>
                                          <p:spTgt spid="2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15"/>
                                        </p:tgtEl>
                                      </p:cBhvr>
                                    </p:animEffect>
                                    <p:set>
                                      <p:cBhvr>
                                        <p:cTn dur="1" fill="hold">
                                          <p:stCondLst>
                                            <p:cond delay="500"/>
                                          </p:stCondLst>
                                        </p:cTn>
                                        <p:tgtEl>
                                          <p:spTgt spid="291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92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500"/>
                                        <p:tgtEl>
                                          <p:spTgt spid="2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23"/>
                                        </p:tgtEl>
                                      </p:cBhvr>
                                    </p:animEffect>
                                    <p:set>
                                      <p:cBhvr>
                                        <p:cTn dur="1" fill="hold">
                                          <p:stCondLst>
                                            <p:cond delay="500"/>
                                          </p:stCondLst>
                                        </p:cTn>
                                        <p:tgtEl>
                                          <p:spTgt spid="29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500"/>
                                        <p:tgtEl>
                                          <p:spTgt spid="2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18"/>
                                        </p:tgtEl>
                                      </p:cBhvr>
                                    </p:animEffect>
                                    <p:set>
                                      <p:cBhvr>
                                        <p:cTn dur="1" fill="hold">
                                          <p:stCondLst>
                                            <p:cond delay="500"/>
                                          </p:stCondLst>
                                        </p:cTn>
                                        <p:tgtEl>
                                          <p:spTgt spid="291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500"/>
                                        <p:tgtEl>
                                          <p:spTgt spid="29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929"/>
                                        </p:tgtEl>
                                      </p:cBhvr>
                                    </p:animEffect>
                                    <p:set>
                                      <p:cBhvr>
                                        <p:cTn dur="1" fill="hold">
                                          <p:stCondLst>
                                            <p:cond delay="500"/>
                                          </p:stCondLst>
                                        </p:cTn>
                                        <p:tgtEl>
                                          <p:spTgt spid="29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500"/>
                                        <p:tgtEl>
                                          <p:spTgt spid="2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66"/>
          <p:cNvSpPr/>
          <p:nvPr/>
        </p:nvSpPr>
        <p:spPr>
          <a:xfrm>
            <a:off x="105641" y="1328253"/>
            <a:ext cx="914400" cy="338241"/>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2937" name="Google Shape;2937;p66"/>
          <p:cNvSpPr txBox="1"/>
          <p:nvPr/>
        </p:nvSpPr>
        <p:spPr>
          <a:xfrm>
            <a:off x="467522" y="1276350"/>
            <a:ext cx="28194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the bullet (m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38" name="Google Shape;2938;p66"/>
          <p:cNvSpPr txBox="1"/>
          <p:nvPr/>
        </p:nvSpPr>
        <p:spPr>
          <a:xfrm>
            <a:off x="3115472" y="12763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39" name="Google Shape;2939;p66"/>
          <p:cNvSpPr txBox="1"/>
          <p:nvPr/>
        </p:nvSpPr>
        <p:spPr>
          <a:xfrm>
            <a:off x="3371504" y="1276350"/>
            <a:ext cx="838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 g</a:t>
            </a:r>
            <a:endParaRPr b="1" i="0" sz="1600" u="none" cap="none" strike="noStrike">
              <a:solidFill>
                <a:srgbClr val="0000FF"/>
              </a:solidFill>
              <a:latin typeface="Book Antiqua"/>
              <a:ea typeface="Book Antiqua"/>
              <a:cs typeface="Book Antiqua"/>
              <a:sym typeface="Book Antiqua"/>
            </a:endParaRPr>
          </a:p>
        </p:txBody>
      </p:sp>
      <p:sp>
        <p:nvSpPr>
          <p:cNvPr id="2940" name="Google Shape;2940;p66"/>
          <p:cNvSpPr txBox="1"/>
          <p:nvPr/>
        </p:nvSpPr>
        <p:spPr>
          <a:xfrm>
            <a:off x="3115472" y="1547145"/>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41" name="Google Shape;2941;p66"/>
          <p:cNvSpPr txBox="1"/>
          <p:nvPr/>
        </p:nvSpPr>
        <p:spPr>
          <a:xfrm>
            <a:off x="3371504" y="1547145"/>
            <a:ext cx="10668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 kg</a:t>
            </a:r>
            <a:endParaRPr b="1" i="0" sz="1600" u="none" cap="none" strike="noStrike">
              <a:solidFill>
                <a:srgbClr val="0000FF"/>
              </a:solidFill>
              <a:latin typeface="Book Antiqua"/>
              <a:ea typeface="Book Antiqua"/>
              <a:cs typeface="Book Antiqua"/>
              <a:sym typeface="Book Antiqua"/>
            </a:endParaRPr>
          </a:p>
        </p:txBody>
      </p:sp>
      <p:sp>
        <p:nvSpPr>
          <p:cNvPr id="2942" name="Google Shape;2942;p66"/>
          <p:cNvSpPr txBox="1"/>
          <p:nvPr/>
        </p:nvSpPr>
        <p:spPr>
          <a:xfrm>
            <a:off x="623386" y="1896208"/>
            <a:ext cx="266353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the pistol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43" name="Google Shape;2943;p66"/>
          <p:cNvSpPr txBox="1"/>
          <p:nvPr/>
        </p:nvSpPr>
        <p:spPr>
          <a:xfrm>
            <a:off x="3115472" y="189620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44" name="Google Shape;2944;p66"/>
          <p:cNvSpPr txBox="1"/>
          <p:nvPr/>
        </p:nvSpPr>
        <p:spPr>
          <a:xfrm>
            <a:off x="8334376"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45" name="Google Shape;2945;p66"/>
          <p:cNvSpPr txBox="1"/>
          <p:nvPr/>
        </p:nvSpPr>
        <p:spPr>
          <a:xfrm>
            <a:off x="156659" y="2189463"/>
            <a:ext cx="3130263"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bullet (u</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46" name="Google Shape;2946;p66"/>
          <p:cNvSpPr txBox="1"/>
          <p:nvPr/>
        </p:nvSpPr>
        <p:spPr>
          <a:xfrm>
            <a:off x="3115472" y="218946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47" name="Google Shape;2947;p66"/>
          <p:cNvSpPr txBox="1"/>
          <p:nvPr/>
        </p:nvSpPr>
        <p:spPr>
          <a:xfrm>
            <a:off x="3371504" y="2189463"/>
            <a:ext cx="838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948" name="Google Shape;2948;p66"/>
          <p:cNvSpPr txBox="1"/>
          <p:nvPr/>
        </p:nvSpPr>
        <p:spPr>
          <a:xfrm>
            <a:off x="124622" y="2504803"/>
            <a:ext cx="316230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pistol (u</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49" name="Google Shape;2949;p66"/>
          <p:cNvSpPr txBox="1"/>
          <p:nvPr/>
        </p:nvSpPr>
        <p:spPr>
          <a:xfrm>
            <a:off x="3115472" y="250480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50" name="Google Shape;2950;p66"/>
          <p:cNvSpPr txBox="1"/>
          <p:nvPr/>
        </p:nvSpPr>
        <p:spPr>
          <a:xfrm>
            <a:off x="3371504" y="2504803"/>
            <a:ext cx="838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951" name="Google Shape;2951;p66"/>
          <p:cNvSpPr txBox="1"/>
          <p:nvPr/>
        </p:nvSpPr>
        <p:spPr>
          <a:xfrm>
            <a:off x="277022" y="2782078"/>
            <a:ext cx="30099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of bullet (v</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52" name="Google Shape;2952;p66"/>
          <p:cNvSpPr txBox="1"/>
          <p:nvPr/>
        </p:nvSpPr>
        <p:spPr>
          <a:xfrm>
            <a:off x="3115472" y="278207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53" name="Google Shape;2953;p66"/>
          <p:cNvSpPr txBox="1"/>
          <p:nvPr/>
        </p:nvSpPr>
        <p:spPr>
          <a:xfrm>
            <a:off x="3371504" y="2782078"/>
            <a:ext cx="1219200" cy="3382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2954" name="Google Shape;2954;p66"/>
          <p:cNvSpPr/>
          <p:nvPr/>
        </p:nvSpPr>
        <p:spPr>
          <a:xfrm>
            <a:off x="105641" y="3409950"/>
            <a:ext cx="1143000" cy="338241"/>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To Find:</a:t>
            </a:r>
            <a:endParaRPr b="1" i="0" sz="1600" u="none" cap="none" strike="noStrike">
              <a:solidFill>
                <a:srgbClr val="0000FF"/>
              </a:solidFill>
              <a:latin typeface="Book Antiqua"/>
              <a:ea typeface="Book Antiqua"/>
              <a:cs typeface="Book Antiqua"/>
              <a:sym typeface="Book Antiqua"/>
            </a:endParaRPr>
          </a:p>
        </p:txBody>
      </p:sp>
      <p:sp>
        <p:nvSpPr>
          <p:cNvPr id="2955" name="Google Shape;2955;p66"/>
          <p:cNvSpPr txBox="1"/>
          <p:nvPr/>
        </p:nvSpPr>
        <p:spPr>
          <a:xfrm>
            <a:off x="898814" y="3409950"/>
            <a:ext cx="32385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Recoil velocity of pistol (v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56" name="Google Shape;2956;p66"/>
          <p:cNvSpPr txBox="1"/>
          <p:nvPr/>
        </p:nvSpPr>
        <p:spPr>
          <a:xfrm>
            <a:off x="3800475" y="34099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57" name="Google Shape;2957;p66"/>
          <p:cNvSpPr txBox="1"/>
          <p:nvPr/>
        </p:nvSpPr>
        <p:spPr>
          <a:xfrm>
            <a:off x="3998768" y="3409950"/>
            <a:ext cx="4779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2958" name="Google Shape;2958;p66"/>
          <p:cNvCxnSpPr/>
          <p:nvPr/>
        </p:nvCxnSpPr>
        <p:spPr>
          <a:xfrm>
            <a:off x="4386936" y="1416834"/>
            <a:ext cx="0" cy="3595910"/>
          </a:xfrm>
          <a:prstGeom prst="straightConnector1">
            <a:avLst/>
          </a:prstGeom>
          <a:noFill/>
          <a:ln cap="flat" cmpd="sng" w="15875">
            <a:solidFill>
              <a:schemeClr val="dk1"/>
            </a:solidFill>
            <a:prstDash val="solid"/>
            <a:round/>
            <a:headEnd len="sm" w="sm" type="none"/>
            <a:tailEnd len="sm" w="sm" type="none"/>
          </a:ln>
        </p:spPr>
      </p:cxnSp>
      <p:sp>
        <p:nvSpPr>
          <p:cNvPr id="2959" name="Google Shape;2959;p66"/>
          <p:cNvSpPr/>
          <p:nvPr/>
        </p:nvSpPr>
        <p:spPr>
          <a:xfrm>
            <a:off x="105641" y="4148312"/>
            <a:ext cx="1143000" cy="33824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a:t>
            </a:r>
            <a:endParaRPr b="0" i="0" sz="1400" u="none" cap="none" strike="noStrike">
              <a:solidFill>
                <a:srgbClr val="000000"/>
              </a:solidFill>
              <a:latin typeface="Arial"/>
              <a:ea typeface="Arial"/>
              <a:cs typeface="Arial"/>
              <a:sym typeface="Arial"/>
            </a:endParaRPr>
          </a:p>
        </p:txBody>
      </p:sp>
      <p:sp>
        <p:nvSpPr>
          <p:cNvPr id="2960" name="Google Shape;2960;p66"/>
          <p:cNvSpPr txBox="1"/>
          <p:nvPr/>
        </p:nvSpPr>
        <p:spPr>
          <a:xfrm>
            <a:off x="979170"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2961" name="Google Shape;2961;p66"/>
          <p:cNvSpPr txBox="1"/>
          <p:nvPr/>
        </p:nvSpPr>
        <p:spPr>
          <a:xfrm>
            <a:off x="1266652"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2962" name="Google Shape;2962;p66"/>
          <p:cNvSpPr txBox="1"/>
          <p:nvPr/>
        </p:nvSpPr>
        <p:spPr>
          <a:xfrm>
            <a:off x="1592234" y="414831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63" name="Google Shape;2963;p66"/>
          <p:cNvSpPr txBox="1"/>
          <p:nvPr/>
        </p:nvSpPr>
        <p:spPr>
          <a:xfrm>
            <a:off x="1796589"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2964" name="Google Shape;2964;p66"/>
          <p:cNvSpPr txBox="1"/>
          <p:nvPr/>
        </p:nvSpPr>
        <p:spPr>
          <a:xfrm>
            <a:off x="2087534"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2965" name="Google Shape;2965;p66"/>
          <p:cNvSpPr txBox="1"/>
          <p:nvPr/>
        </p:nvSpPr>
        <p:spPr>
          <a:xfrm>
            <a:off x="2465070" y="414831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2966" name="Google Shape;2966;p66"/>
          <p:cNvSpPr txBox="1"/>
          <p:nvPr/>
        </p:nvSpPr>
        <p:spPr>
          <a:xfrm>
            <a:off x="2690206"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2967" name="Google Shape;2967;p66"/>
          <p:cNvSpPr txBox="1"/>
          <p:nvPr/>
        </p:nvSpPr>
        <p:spPr>
          <a:xfrm>
            <a:off x="2977688"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2968" name="Google Shape;2968;p66"/>
          <p:cNvSpPr txBox="1"/>
          <p:nvPr/>
        </p:nvSpPr>
        <p:spPr>
          <a:xfrm>
            <a:off x="3303270" y="414831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69" name="Google Shape;2969;p66"/>
          <p:cNvSpPr txBox="1"/>
          <p:nvPr/>
        </p:nvSpPr>
        <p:spPr>
          <a:xfrm>
            <a:off x="3507625"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2970" name="Google Shape;2970;p66"/>
          <p:cNvSpPr txBox="1"/>
          <p:nvPr/>
        </p:nvSpPr>
        <p:spPr>
          <a:xfrm>
            <a:off x="3798570" y="4148312"/>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2971" name="Google Shape;2971;p66"/>
          <p:cNvSpPr/>
          <p:nvPr/>
        </p:nvSpPr>
        <p:spPr>
          <a:xfrm>
            <a:off x="4406595" y="1328253"/>
            <a:ext cx="1143000" cy="338241"/>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2972" name="Google Shape;2972;p66"/>
          <p:cNvSpPr txBox="1"/>
          <p:nvPr/>
        </p:nvSpPr>
        <p:spPr>
          <a:xfrm>
            <a:off x="4981576"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73" name="Google Shape;2973;p66"/>
          <p:cNvSpPr txBox="1"/>
          <p:nvPr/>
        </p:nvSpPr>
        <p:spPr>
          <a:xfrm>
            <a:off x="5533333"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74" name="Google Shape;2974;p66"/>
          <p:cNvSpPr txBox="1"/>
          <p:nvPr/>
        </p:nvSpPr>
        <p:spPr>
          <a:xfrm>
            <a:off x="5806441"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75" name="Google Shape;2975;p66"/>
          <p:cNvSpPr txBox="1"/>
          <p:nvPr/>
        </p:nvSpPr>
        <p:spPr>
          <a:xfrm>
            <a:off x="5842635"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76" name="Google Shape;2976;p66"/>
          <p:cNvSpPr txBox="1"/>
          <p:nvPr/>
        </p:nvSpPr>
        <p:spPr>
          <a:xfrm>
            <a:off x="6121401"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77" name="Google Shape;2977;p66"/>
          <p:cNvSpPr txBox="1"/>
          <p:nvPr/>
        </p:nvSpPr>
        <p:spPr>
          <a:xfrm>
            <a:off x="6400801"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78" name="Google Shape;2978;p66"/>
          <p:cNvSpPr txBox="1"/>
          <p:nvPr/>
        </p:nvSpPr>
        <p:spPr>
          <a:xfrm>
            <a:off x="6680259"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79" name="Google Shape;2979;p66"/>
          <p:cNvSpPr txBox="1"/>
          <p:nvPr/>
        </p:nvSpPr>
        <p:spPr>
          <a:xfrm>
            <a:off x="6696075"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80" name="Google Shape;2980;p66"/>
          <p:cNvSpPr txBox="1"/>
          <p:nvPr/>
        </p:nvSpPr>
        <p:spPr>
          <a:xfrm>
            <a:off x="6946901"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81" name="Google Shape;2981;p66"/>
          <p:cNvSpPr txBox="1"/>
          <p:nvPr/>
        </p:nvSpPr>
        <p:spPr>
          <a:xfrm>
            <a:off x="7515226"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82" name="Google Shape;2982;p66"/>
          <p:cNvSpPr txBox="1"/>
          <p:nvPr/>
        </p:nvSpPr>
        <p:spPr>
          <a:xfrm>
            <a:off x="8039622"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83" name="Google Shape;2983;p66"/>
          <p:cNvSpPr txBox="1"/>
          <p:nvPr/>
        </p:nvSpPr>
        <p:spPr>
          <a:xfrm>
            <a:off x="8067675"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84" name="Google Shape;2984;p66"/>
          <p:cNvSpPr txBox="1"/>
          <p:nvPr/>
        </p:nvSpPr>
        <p:spPr>
          <a:xfrm>
            <a:off x="8318501"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85" name="Google Shape;2985;p66"/>
          <p:cNvSpPr txBox="1"/>
          <p:nvPr/>
        </p:nvSpPr>
        <p:spPr>
          <a:xfrm>
            <a:off x="8582026"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86" name="Google Shape;2986;p66"/>
          <p:cNvSpPr txBox="1"/>
          <p:nvPr/>
        </p:nvSpPr>
        <p:spPr>
          <a:xfrm>
            <a:off x="8657802" y="1874343"/>
            <a:ext cx="40089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87" name="Google Shape;2987;p66"/>
          <p:cNvSpPr txBox="1"/>
          <p:nvPr/>
        </p:nvSpPr>
        <p:spPr>
          <a:xfrm>
            <a:off x="8898256" y="189339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88" name="Google Shape;2988;p66"/>
          <p:cNvSpPr txBox="1"/>
          <p:nvPr/>
        </p:nvSpPr>
        <p:spPr>
          <a:xfrm>
            <a:off x="6419850" y="2245698"/>
            <a:ext cx="3810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i="0" sz="1600" u="none" cap="none" strike="noStrike">
              <a:solidFill>
                <a:srgbClr val="0000FF"/>
              </a:solidFill>
              <a:latin typeface="Book Antiqua"/>
              <a:ea typeface="Book Antiqua"/>
              <a:cs typeface="Book Antiqua"/>
              <a:sym typeface="Book Antiqua"/>
            </a:endParaRPr>
          </a:p>
        </p:txBody>
      </p:sp>
      <p:sp>
        <p:nvSpPr>
          <p:cNvPr id="2989" name="Google Shape;2989;p66"/>
          <p:cNvSpPr txBox="1"/>
          <p:nvPr/>
        </p:nvSpPr>
        <p:spPr>
          <a:xfrm>
            <a:off x="6696075" y="224569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90" name="Google Shape;2990;p66"/>
          <p:cNvSpPr txBox="1"/>
          <p:nvPr/>
        </p:nvSpPr>
        <p:spPr>
          <a:xfrm>
            <a:off x="6975476" y="2245698"/>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91" name="Google Shape;2991;p66"/>
          <p:cNvSpPr txBox="1"/>
          <p:nvPr/>
        </p:nvSpPr>
        <p:spPr>
          <a:xfrm>
            <a:off x="7069644" y="2255223"/>
            <a:ext cx="206518"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a:t>
            </a:r>
            <a:endParaRPr b="1" i="0" sz="1600" u="none" cap="none" strike="noStrike">
              <a:solidFill>
                <a:srgbClr val="0000FF"/>
              </a:solidFill>
              <a:latin typeface="Book Antiqua"/>
              <a:ea typeface="Book Antiqua"/>
              <a:cs typeface="Book Antiqua"/>
              <a:sym typeface="Book Antiqua"/>
            </a:endParaRPr>
          </a:p>
        </p:txBody>
      </p:sp>
      <p:sp>
        <p:nvSpPr>
          <p:cNvPr id="2992" name="Google Shape;2992;p66"/>
          <p:cNvSpPr txBox="1"/>
          <p:nvPr/>
        </p:nvSpPr>
        <p:spPr>
          <a:xfrm>
            <a:off x="7211377" y="2248873"/>
            <a:ext cx="16192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93" name="Google Shape;2993;p66"/>
          <p:cNvSpPr txBox="1"/>
          <p:nvPr/>
        </p:nvSpPr>
        <p:spPr>
          <a:xfrm>
            <a:off x="7261225" y="2245698"/>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2994" name="Google Shape;2994;p66"/>
          <p:cNvSpPr txBox="1"/>
          <p:nvPr/>
        </p:nvSpPr>
        <p:spPr>
          <a:xfrm>
            <a:off x="7405254" y="2245698"/>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95" name="Google Shape;2995;p66"/>
          <p:cNvSpPr txBox="1"/>
          <p:nvPr/>
        </p:nvSpPr>
        <p:spPr>
          <a:xfrm>
            <a:off x="7521575" y="2245698"/>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96" name="Google Shape;2996;p66"/>
          <p:cNvSpPr txBox="1"/>
          <p:nvPr/>
        </p:nvSpPr>
        <p:spPr>
          <a:xfrm>
            <a:off x="6224154" y="2524181"/>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97" name="Google Shape;2997;p66"/>
          <p:cNvSpPr txBox="1"/>
          <p:nvPr/>
        </p:nvSpPr>
        <p:spPr>
          <a:xfrm>
            <a:off x="6229350" y="2524181"/>
            <a:ext cx="5715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2998" name="Google Shape;2998;p66"/>
          <p:cNvSpPr txBox="1"/>
          <p:nvPr/>
        </p:nvSpPr>
        <p:spPr>
          <a:xfrm>
            <a:off x="6696075" y="2524181"/>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2999" name="Google Shape;2999;p66"/>
          <p:cNvSpPr txBox="1"/>
          <p:nvPr/>
        </p:nvSpPr>
        <p:spPr>
          <a:xfrm>
            <a:off x="6931032" y="2521006"/>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000" name="Google Shape;3000;p66"/>
          <p:cNvSpPr txBox="1"/>
          <p:nvPr/>
        </p:nvSpPr>
        <p:spPr>
          <a:xfrm>
            <a:off x="7045326" y="2524181"/>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a:t>
            </a:r>
            <a:endParaRPr b="0" i="0" sz="1400" u="none" cap="none" strike="noStrike">
              <a:solidFill>
                <a:srgbClr val="000000"/>
              </a:solidFill>
              <a:latin typeface="Arial"/>
              <a:ea typeface="Arial"/>
              <a:cs typeface="Arial"/>
              <a:sym typeface="Arial"/>
            </a:endParaRPr>
          </a:p>
        </p:txBody>
      </p:sp>
      <p:sp>
        <p:nvSpPr>
          <p:cNvPr id="3001" name="Google Shape;3001;p66"/>
          <p:cNvSpPr txBox="1"/>
          <p:nvPr/>
        </p:nvSpPr>
        <p:spPr>
          <a:xfrm>
            <a:off x="6172200" y="297715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02" name="Google Shape;3002;p66"/>
          <p:cNvSpPr txBox="1"/>
          <p:nvPr/>
        </p:nvSpPr>
        <p:spPr>
          <a:xfrm>
            <a:off x="6229350" y="2977152"/>
            <a:ext cx="5715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003" name="Google Shape;3003;p66"/>
          <p:cNvSpPr txBox="1"/>
          <p:nvPr/>
        </p:nvSpPr>
        <p:spPr>
          <a:xfrm>
            <a:off x="6696075" y="2977152"/>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04" name="Google Shape;3004;p66"/>
          <p:cNvSpPr txBox="1"/>
          <p:nvPr/>
        </p:nvSpPr>
        <p:spPr>
          <a:xfrm>
            <a:off x="6969902" y="2821361"/>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cxnSp>
        <p:nvCxnSpPr>
          <p:cNvPr id="3005" name="Google Shape;3005;p66"/>
          <p:cNvCxnSpPr/>
          <p:nvPr/>
        </p:nvCxnSpPr>
        <p:spPr>
          <a:xfrm>
            <a:off x="7074129" y="3140564"/>
            <a:ext cx="364896" cy="0"/>
          </a:xfrm>
          <a:prstGeom prst="straightConnector1">
            <a:avLst/>
          </a:prstGeom>
          <a:noFill/>
          <a:ln cap="flat" cmpd="sng" w="15875">
            <a:solidFill>
              <a:srgbClr val="0000FF"/>
            </a:solidFill>
            <a:prstDash val="solid"/>
            <a:round/>
            <a:headEnd len="sm" w="sm" type="none"/>
            <a:tailEnd len="sm" w="sm" type="none"/>
          </a:ln>
        </p:spPr>
      </p:cxnSp>
      <p:sp>
        <p:nvSpPr>
          <p:cNvPr id="3006" name="Google Shape;3006;p66"/>
          <p:cNvSpPr txBox="1"/>
          <p:nvPr/>
        </p:nvSpPr>
        <p:spPr>
          <a:xfrm>
            <a:off x="7049295" y="2838005"/>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a:t>
            </a:r>
            <a:endParaRPr b="0" i="0" sz="1400" u="none" cap="none" strike="noStrike">
              <a:solidFill>
                <a:srgbClr val="000000"/>
              </a:solidFill>
              <a:latin typeface="Arial"/>
              <a:ea typeface="Arial"/>
              <a:cs typeface="Arial"/>
              <a:sym typeface="Arial"/>
            </a:endParaRPr>
          </a:p>
        </p:txBody>
      </p:sp>
      <p:sp>
        <p:nvSpPr>
          <p:cNvPr id="3007" name="Google Shape;3007;p66"/>
          <p:cNvSpPr txBox="1"/>
          <p:nvPr/>
        </p:nvSpPr>
        <p:spPr>
          <a:xfrm>
            <a:off x="7049293" y="3097326"/>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008" name="Google Shape;3008;p66"/>
          <p:cNvSpPr txBox="1"/>
          <p:nvPr/>
        </p:nvSpPr>
        <p:spPr>
          <a:xfrm>
            <a:off x="6172200" y="335922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09" name="Google Shape;3009;p66"/>
          <p:cNvSpPr txBox="1"/>
          <p:nvPr/>
        </p:nvSpPr>
        <p:spPr>
          <a:xfrm>
            <a:off x="6229350" y="3359220"/>
            <a:ext cx="5715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010" name="Google Shape;3010;p66"/>
          <p:cNvSpPr txBox="1"/>
          <p:nvPr/>
        </p:nvSpPr>
        <p:spPr>
          <a:xfrm>
            <a:off x="6696075" y="335922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11" name="Google Shape;3011;p66"/>
          <p:cNvSpPr txBox="1"/>
          <p:nvPr/>
        </p:nvSpPr>
        <p:spPr>
          <a:xfrm>
            <a:off x="6953540" y="3359220"/>
            <a:ext cx="227094"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012" name="Google Shape;3012;p66"/>
          <p:cNvSpPr txBox="1"/>
          <p:nvPr/>
        </p:nvSpPr>
        <p:spPr>
          <a:xfrm>
            <a:off x="7081033" y="3359220"/>
            <a:ext cx="460997"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a:t>
            </a:r>
            <a:endParaRPr b="1" i="0" sz="1600" u="none" cap="none" strike="noStrike">
              <a:solidFill>
                <a:srgbClr val="0000FF"/>
              </a:solidFill>
              <a:latin typeface="Book Antiqua"/>
              <a:ea typeface="Book Antiqua"/>
              <a:cs typeface="Book Antiqua"/>
              <a:sym typeface="Book Antiqua"/>
            </a:endParaRPr>
          </a:p>
        </p:txBody>
      </p:sp>
      <p:sp>
        <p:nvSpPr>
          <p:cNvPr id="3013" name="Google Shape;3013;p66"/>
          <p:cNvSpPr txBox="1"/>
          <p:nvPr/>
        </p:nvSpPr>
        <p:spPr>
          <a:xfrm>
            <a:off x="7310425" y="3359220"/>
            <a:ext cx="71437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014" name="Google Shape;3014;p66"/>
          <p:cNvSpPr txBox="1"/>
          <p:nvPr/>
        </p:nvSpPr>
        <p:spPr>
          <a:xfrm>
            <a:off x="6915151" y="1893393"/>
            <a:ext cx="7446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a:t>
            </a:r>
            <a:endParaRPr b="1" i="0" sz="1600" u="none" cap="none" strike="noStrike">
              <a:solidFill>
                <a:srgbClr val="0000FF"/>
              </a:solidFill>
              <a:latin typeface="Book Antiqua"/>
              <a:ea typeface="Book Antiqua"/>
              <a:cs typeface="Book Antiqua"/>
              <a:sym typeface="Book Antiqua"/>
            </a:endParaRPr>
          </a:p>
        </p:txBody>
      </p:sp>
      <p:sp>
        <p:nvSpPr>
          <p:cNvPr id="3015" name="Google Shape;3015;p66"/>
          <p:cNvSpPr txBox="1"/>
          <p:nvPr/>
        </p:nvSpPr>
        <p:spPr>
          <a:xfrm>
            <a:off x="5590541"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i="0" sz="1600" u="none" cap="none" strike="noStrike">
              <a:solidFill>
                <a:srgbClr val="0000FF"/>
              </a:solidFill>
              <a:latin typeface="Book Antiqua"/>
              <a:ea typeface="Book Antiqua"/>
              <a:cs typeface="Book Antiqua"/>
              <a:sym typeface="Book Antiqua"/>
            </a:endParaRPr>
          </a:p>
        </p:txBody>
      </p:sp>
      <p:sp>
        <p:nvSpPr>
          <p:cNvPr id="3016" name="Google Shape;3016;p66"/>
          <p:cNvSpPr txBox="1"/>
          <p:nvPr/>
        </p:nvSpPr>
        <p:spPr>
          <a:xfrm>
            <a:off x="3371504" y="1897072"/>
            <a:ext cx="6243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 kg</a:t>
            </a:r>
            <a:endParaRPr b="1" i="0" sz="1600" u="none" cap="none" strike="noStrike">
              <a:solidFill>
                <a:srgbClr val="0000FF"/>
              </a:solidFill>
              <a:latin typeface="Book Antiqua"/>
              <a:ea typeface="Book Antiqua"/>
              <a:cs typeface="Book Antiqua"/>
              <a:sym typeface="Book Antiqua"/>
            </a:endParaRPr>
          </a:p>
        </p:txBody>
      </p:sp>
      <p:sp>
        <p:nvSpPr>
          <p:cNvPr id="3017" name="Google Shape;3017;p66"/>
          <p:cNvSpPr txBox="1"/>
          <p:nvPr/>
        </p:nvSpPr>
        <p:spPr>
          <a:xfrm>
            <a:off x="6419850" y="1893393"/>
            <a:ext cx="381000" cy="3382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i="0" sz="1600" u="none" cap="none" strike="noStrike">
              <a:solidFill>
                <a:srgbClr val="0000FF"/>
              </a:solidFill>
              <a:latin typeface="Book Antiqua"/>
              <a:ea typeface="Book Antiqua"/>
              <a:cs typeface="Book Antiqua"/>
              <a:sym typeface="Book Antiqua"/>
            </a:endParaRPr>
          </a:p>
        </p:txBody>
      </p:sp>
      <p:sp>
        <p:nvSpPr>
          <p:cNvPr id="3018" name="Google Shape;3018;p66"/>
          <p:cNvSpPr txBox="1"/>
          <p:nvPr/>
        </p:nvSpPr>
        <p:spPr>
          <a:xfrm>
            <a:off x="4941051" y="1893393"/>
            <a:ext cx="744682"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0.02</a:t>
            </a:r>
            <a:endParaRPr b="1" i="0" sz="1600" u="none" cap="none" strike="noStrike">
              <a:solidFill>
                <a:srgbClr val="0000FF"/>
              </a:solidFill>
              <a:latin typeface="Book Antiqua"/>
              <a:ea typeface="Book Antiqua"/>
              <a:cs typeface="Book Antiqua"/>
              <a:sym typeface="Book Antiqua"/>
            </a:endParaRPr>
          </a:p>
        </p:txBody>
      </p:sp>
      <p:sp>
        <p:nvSpPr>
          <p:cNvPr id="3019" name="Google Shape;3019;p66"/>
          <p:cNvSpPr txBox="1"/>
          <p:nvPr/>
        </p:nvSpPr>
        <p:spPr>
          <a:xfrm>
            <a:off x="7556140" y="1893393"/>
            <a:ext cx="661555"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150</a:t>
            </a:r>
            <a:endParaRPr b="1" i="0" sz="1600" u="none" cap="none" strike="noStrike">
              <a:solidFill>
                <a:srgbClr val="0000FF"/>
              </a:solidFill>
              <a:latin typeface="Book Antiqua"/>
              <a:ea typeface="Book Antiqua"/>
              <a:cs typeface="Book Antiqua"/>
              <a:sym typeface="Book Antiqua"/>
            </a:endParaRPr>
          </a:p>
        </p:txBody>
      </p:sp>
      <p:sp>
        <p:nvSpPr>
          <p:cNvPr id="3020" name="Google Shape;3020;p66"/>
          <p:cNvSpPr txBox="1"/>
          <p:nvPr/>
        </p:nvSpPr>
        <p:spPr>
          <a:xfrm>
            <a:off x="6086476" y="1893393"/>
            <a:ext cx="443346"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021" name="Google Shape;3021;p66"/>
          <p:cNvSpPr/>
          <p:nvPr/>
        </p:nvSpPr>
        <p:spPr>
          <a:xfrm>
            <a:off x="4454221" y="3933220"/>
            <a:ext cx="736906"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Ans: </a:t>
            </a:r>
            <a:endParaRPr b="1" i="0" sz="1600" u="none" cap="none" strike="noStrike">
              <a:solidFill>
                <a:srgbClr val="C00000"/>
              </a:solidFill>
              <a:latin typeface="Book Antiqua"/>
              <a:ea typeface="Book Antiqua"/>
              <a:cs typeface="Book Antiqua"/>
              <a:sym typeface="Book Antiqua"/>
            </a:endParaRPr>
          </a:p>
        </p:txBody>
      </p:sp>
      <p:grpSp>
        <p:nvGrpSpPr>
          <p:cNvPr id="3022" name="Google Shape;3022;p66"/>
          <p:cNvGrpSpPr/>
          <p:nvPr/>
        </p:nvGrpSpPr>
        <p:grpSpPr>
          <a:xfrm>
            <a:off x="721262" y="88867"/>
            <a:ext cx="6750494" cy="1164809"/>
            <a:chOff x="743485" y="418457"/>
            <a:chExt cx="6750494" cy="1164809"/>
          </a:xfrm>
        </p:grpSpPr>
        <p:sp>
          <p:nvSpPr>
            <p:cNvPr id="3023" name="Google Shape;3023;p66"/>
            <p:cNvSpPr/>
            <p:nvPr/>
          </p:nvSpPr>
          <p:spPr>
            <a:xfrm>
              <a:off x="743485" y="611774"/>
              <a:ext cx="6717764" cy="89316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3024" name="Google Shape;3024;p66"/>
            <p:cNvSpPr txBox="1"/>
            <p:nvPr/>
          </p:nvSpPr>
          <p:spPr>
            <a:xfrm>
              <a:off x="1136191" y="418457"/>
              <a:ext cx="63577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bullet of mass 20 g is horizontally fired with a velocity 150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from a pistol of mass 2 kg. What is the recoil velocity of the pistol?</a:t>
              </a:r>
              <a:endParaRPr b="0" i="0" sz="1400" u="none" cap="none" strike="noStrike">
                <a:solidFill>
                  <a:srgbClr val="000000"/>
                </a:solidFill>
                <a:latin typeface="Arial"/>
                <a:ea typeface="Arial"/>
                <a:cs typeface="Arial"/>
                <a:sym typeface="Arial"/>
              </a:endParaRPr>
            </a:p>
          </p:txBody>
        </p:sp>
      </p:grpSp>
      <p:grpSp>
        <p:nvGrpSpPr>
          <p:cNvPr id="3025" name="Google Shape;3025;p66"/>
          <p:cNvGrpSpPr/>
          <p:nvPr/>
        </p:nvGrpSpPr>
        <p:grpSpPr>
          <a:xfrm>
            <a:off x="325120" y="465720"/>
            <a:ext cx="640080" cy="640080"/>
            <a:chOff x="4953000" y="3718491"/>
            <a:chExt cx="640080" cy="640080"/>
          </a:xfrm>
        </p:grpSpPr>
        <p:sp>
          <p:nvSpPr>
            <p:cNvPr id="3026" name="Google Shape;3026;p6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7" name="Google Shape;3027;p66"/>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1</a:t>
              </a:r>
              <a:endParaRPr b="0" i="0" sz="1400" u="none" cap="none" strike="noStrike">
                <a:solidFill>
                  <a:srgbClr val="000000"/>
                </a:solidFill>
                <a:latin typeface="Arial"/>
                <a:ea typeface="Arial"/>
                <a:cs typeface="Arial"/>
                <a:sym typeface="Arial"/>
              </a:endParaRPr>
            </a:p>
          </p:txBody>
        </p:sp>
      </p:grpSp>
      <p:sp>
        <p:nvSpPr>
          <p:cNvPr id="3028" name="Google Shape;3028;p66"/>
          <p:cNvSpPr txBox="1"/>
          <p:nvPr/>
        </p:nvSpPr>
        <p:spPr>
          <a:xfrm>
            <a:off x="5018117" y="3927978"/>
            <a:ext cx="4059207" cy="848355"/>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Recoil velocity of the pistol is -1.5ms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Negative sign shows that the pistol moves in the opposite direction of bullet.</a:t>
            </a:r>
            <a:endParaRPr b="0" i="0" sz="1400" u="none" cap="none" strike="noStrike">
              <a:solidFill>
                <a:srgbClr val="000000"/>
              </a:solidFill>
              <a:latin typeface="Arial"/>
              <a:ea typeface="Arial"/>
              <a:cs typeface="Arial"/>
              <a:sym typeface="Arial"/>
            </a:endParaRPr>
          </a:p>
        </p:txBody>
      </p:sp>
      <p:sp>
        <p:nvSpPr>
          <p:cNvPr id="3029" name="Google Shape;3029;p66"/>
          <p:cNvSpPr/>
          <p:nvPr/>
        </p:nvSpPr>
        <p:spPr>
          <a:xfrm>
            <a:off x="2733666" y="453706"/>
            <a:ext cx="449387" cy="217565"/>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0" name="Google Shape;3030;p66"/>
          <p:cNvSpPr/>
          <p:nvPr/>
        </p:nvSpPr>
        <p:spPr>
          <a:xfrm>
            <a:off x="3157229" y="692682"/>
            <a:ext cx="527041"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1" name="Google Shape;3031;p66"/>
          <p:cNvSpPr/>
          <p:nvPr/>
        </p:nvSpPr>
        <p:spPr>
          <a:xfrm>
            <a:off x="6471244" y="407252"/>
            <a:ext cx="84971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32" name="Google Shape;3032;p66"/>
          <p:cNvGrpSpPr/>
          <p:nvPr/>
        </p:nvGrpSpPr>
        <p:grpSpPr>
          <a:xfrm>
            <a:off x="5197237" y="1507579"/>
            <a:ext cx="3390900" cy="338241"/>
            <a:chOff x="1131570" y="4671909"/>
            <a:chExt cx="3390900" cy="338241"/>
          </a:xfrm>
        </p:grpSpPr>
        <p:sp>
          <p:nvSpPr>
            <p:cNvPr id="3033" name="Google Shape;3033;p66"/>
            <p:cNvSpPr txBox="1"/>
            <p:nvPr/>
          </p:nvSpPr>
          <p:spPr>
            <a:xfrm>
              <a:off x="1131570"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034" name="Google Shape;3034;p66"/>
            <p:cNvSpPr txBox="1"/>
            <p:nvPr/>
          </p:nvSpPr>
          <p:spPr>
            <a:xfrm>
              <a:off x="1419052"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035" name="Google Shape;3035;p66"/>
            <p:cNvSpPr txBox="1"/>
            <p:nvPr/>
          </p:nvSpPr>
          <p:spPr>
            <a:xfrm>
              <a:off x="1744634"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036" name="Google Shape;3036;p66"/>
            <p:cNvSpPr txBox="1"/>
            <p:nvPr/>
          </p:nvSpPr>
          <p:spPr>
            <a:xfrm>
              <a:off x="1948989"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037" name="Google Shape;3037;p66"/>
            <p:cNvSpPr txBox="1"/>
            <p:nvPr/>
          </p:nvSpPr>
          <p:spPr>
            <a:xfrm>
              <a:off x="2239934"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038" name="Google Shape;3038;p66"/>
            <p:cNvSpPr txBox="1"/>
            <p:nvPr/>
          </p:nvSpPr>
          <p:spPr>
            <a:xfrm>
              <a:off x="2617470"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3039" name="Google Shape;3039;p66"/>
            <p:cNvSpPr txBox="1"/>
            <p:nvPr/>
          </p:nvSpPr>
          <p:spPr>
            <a:xfrm>
              <a:off x="2842606"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040" name="Google Shape;3040;p66"/>
            <p:cNvSpPr txBox="1"/>
            <p:nvPr/>
          </p:nvSpPr>
          <p:spPr>
            <a:xfrm>
              <a:off x="3130088"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041" name="Google Shape;3041;p66"/>
            <p:cNvSpPr txBox="1"/>
            <p:nvPr/>
          </p:nvSpPr>
          <p:spPr>
            <a:xfrm>
              <a:off x="3455670"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042" name="Google Shape;3042;p66"/>
            <p:cNvSpPr txBox="1"/>
            <p:nvPr/>
          </p:nvSpPr>
          <p:spPr>
            <a:xfrm>
              <a:off x="3660025"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043" name="Google Shape;3043;p66"/>
            <p:cNvSpPr txBox="1"/>
            <p:nvPr/>
          </p:nvSpPr>
          <p:spPr>
            <a:xfrm>
              <a:off x="3950970"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6"/>
                                        </p:tgtEl>
                                        <p:attrNameLst>
                                          <p:attrName>style.visibility</p:attrName>
                                        </p:attrNameLst>
                                      </p:cBhvr>
                                      <p:to>
                                        <p:strVal val="visible"/>
                                      </p:to>
                                    </p:set>
                                    <p:animEffect filter="fade" transition="in">
                                      <p:cBhvr>
                                        <p:cTn dur="500"/>
                                        <p:tgtEl>
                                          <p:spTgt spid="2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7"/>
                                        </p:tgtEl>
                                        <p:attrNameLst>
                                          <p:attrName>style.visibility</p:attrName>
                                        </p:attrNameLst>
                                      </p:cBhvr>
                                      <p:to>
                                        <p:strVal val="visible"/>
                                      </p:to>
                                    </p:set>
                                    <p:animEffect filter="fade" transition="in">
                                      <p:cBhvr>
                                        <p:cTn dur="500"/>
                                        <p:tgtEl>
                                          <p:spTgt spid="2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gtEl>
                                        <p:attrNameLst>
                                          <p:attrName>style.visibility</p:attrName>
                                        </p:attrNameLst>
                                      </p:cBhvr>
                                      <p:to>
                                        <p:strVal val="visible"/>
                                      </p:to>
                                    </p:set>
                                    <p:animEffect filter="fade" transition="in">
                                      <p:cBhvr>
                                        <p:cTn dur="500"/>
                                        <p:tgtEl>
                                          <p:spTgt spid="2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500"/>
                                        <p:tgtEl>
                                          <p:spTgt spid="2939"/>
                                        </p:tgtEl>
                                      </p:cBhvr>
                                    </p:animEffect>
                                  </p:childTnLst>
                                </p:cTn>
                              </p:par>
                              <p:par>
                                <p:cTn fill="hold" nodeType="withEffect" presetClass="entr" presetID="10" presetSubtype="0">
                                  <p:stCondLst>
                                    <p:cond delay="0"/>
                                  </p:stCondLst>
                                  <p:childTnLst>
                                    <p:set>
                                      <p:cBhvr>
                                        <p:cTn dur="1" fill="hold">
                                          <p:stCondLst>
                                            <p:cond delay="0"/>
                                          </p:stCondLst>
                                        </p:cTn>
                                        <p:tgtEl>
                                          <p:spTgt spid="3029"/>
                                        </p:tgtEl>
                                        <p:attrNameLst>
                                          <p:attrName>style.visibility</p:attrName>
                                        </p:attrNameLst>
                                      </p:cBhvr>
                                      <p:to>
                                        <p:strVal val="visible"/>
                                      </p:to>
                                    </p:set>
                                    <p:animEffect filter="fade" transition="in">
                                      <p:cBhvr>
                                        <p:cTn dur="500"/>
                                        <p:tgtEl>
                                          <p:spTgt spid="3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500"/>
                                        <p:tgtEl>
                                          <p:spTgt spid="2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1"/>
                                        </p:tgtEl>
                                        <p:attrNameLst>
                                          <p:attrName>style.visibility</p:attrName>
                                        </p:attrNameLst>
                                      </p:cBhvr>
                                      <p:to>
                                        <p:strVal val="visible"/>
                                      </p:to>
                                    </p:set>
                                    <p:animEffect filter="fade" transition="in">
                                      <p:cBhvr>
                                        <p:cTn dur="500"/>
                                        <p:tgtEl>
                                          <p:spTgt spid="2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2"/>
                                        </p:tgtEl>
                                        <p:attrNameLst>
                                          <p:attrName>style.visibility</p:attrName>
                                        </p:attrNameLst>
                                      </p:cBhvr>
                                      <p:to>
                                        <p:strVal val="visible"/>
                                      </p:to>
                                    </p:set>
                                    <p:animEffect filter="fade" transition="in">
                                      <p:cBhvr>
                                        <p:cTn dur="500"/>
                                        <p:tgtEl>
                                          <p:spTgt spid="2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3"/>
                                        </p:tgtEl>
                                        <p:attrNameLst>
                                          <p:attrName>style.visibility</p:attrName>
                                        </p:attrNameLst>
                                      </p:cBhvr>
                                      <p:to>
                                        <p:strVal val="visible"/>
                                      </p:to>
                                    </p:set>
                                    <p:animEffect filter="fade" transition="in">
                                      <p:cBhvr>
                                        <p:cTn dur="500"/>
                                        <p:tgtEl>
                                          <p:spTgt spid="2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6"/>
                                        </p:tgtEl>
                                        <p:attrNameLst>
                                          <p:attrName>style.visibility</p:attrName>
                                        </p:attrNameLst>
                                      </p:cBhvr>
                                      <p:to>
                                        <p:strVal val="visible"/>
                                      </p:to>
                                    </p:set>
                                    <p:animEffect filter="fade" transition="in">
                                      <p:cBhvr>
                                        <p:cTn dur="500"/>
                                        <p:tgtEl>
                                          <p:spTgt spid="3016"/>
                                        </p:tgtEl>
                                      </p:cBhvr>
                                    </p:animEffect>
                                  </p:childTnLst>
                                </p:cTn>
                              </p:par>
                              <p:par>
                                <p:cTn fill="hold" nodeType="withEffect" presetClass="entr" presetID="10" presetSubtype="0">
                                  <p:stCondLst>
                                    <p:cond delay="0"/>
                                  </p:stCondLst>
                                  <p:childTnLst>
                                    <p:set>
                                      <p:cBhvr>
                                        <p:cTn dur="1" fill="hold">
                                          <p:stCondLst>
                                            <p:cond delay="0"/>
                                          </p:stCondLst>
                                        </p:cTn>
                                        <p:tgtEl>
                                          <p:spTgt spid="3030"/>
                                        </p:tgtEl>
                                        <p:attrNameLst>
                                          <p:attrName>style.visibility</p:attrName>
                                        </p:attrNameLst>
                                      </p:cBhvr>
                                      <p:to>
                                        <p:strVal val="visible"/>
                                      </p:to>
                                    </p:set>
                                    <p:animEffect filter="fade" transition="in">
                                      <p:cBhvr>
                                        <p:cTn dur="500"/>
                                        <p:tgtEl>
                                          <p:spTgt spid="3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45"/>
                                        </p:tgtEl>
                                        <p:attrNameLst>
                                          <p:attrName>style.visibility</p:attrName>
                                        </p:attrNameLst>
                                      </p:cBhvr>
                                      <p:to>
                                        <p:strVal val="visible"/>
                                      </p:to>
                                    </p:set>
                                    <p:animEffect filter="fade" transition="in">
                                      <p:cBhvr>
                                        <p:cTn dur="500"/>
                                        <p:tgtEl>
                                          <p:spTgt spid="2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6"/>
                                        </p:tgtEl>
                                        <p:attrNameLst>
                                          <p:attrName>style.visibility</p:attrName>
                                        </p:attrNameLst>
                                      </p:cBhvr>
                                      <p:to>
                                        <p:strVal val="visible"/>
                                      </p:to>
                                    </p:set>
                                    <p:animEffect filter="fade" transition="in">
                                      <p:cBhvr>
                                        <p:cTn dur="500"/>
                                        <p:tgtEl>
                                          <p:spTgt spid="2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7"/>
                                        </p:tgtEl>
                                        <p:attrNameLst>
                                          <p:attrName>style.visibility</p:attrName>
                                        </p:attrNameLst>
                                      </p:cBhvr>
                                      <p:to>
                                        <p:strVal val="visible"/>
                                      </p:to>
                                    </p:set>
                                    <p:animEffect filter="fade" transition="in">
                                      <p:cBhvr>
                                        <p:cTn dur="500"/>
                                        <p:tgtEl>
                                          <p:spTgt spid="2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8"/>
                                        </p:tgtEl>
                                        <p:attrNameLst>
                                          <p:attrName>style.visibility</p:attrName>
                                        </p:attrNameLst>
                                      </p:cBhvr>
                                      <p:to>
                                        <p:strVal val="visible"/>
                                      </p:to>
                                    </p:set>
                                    <p:animEffect filter="fade" transition="in">
                                      <p:cBhvr>
                                        <p:cTn dur="500"/>
                                        <p:tgtEl>
                                          <p:spTgt spid="2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9"/>
                                        </p:tgtEl>
                                        <p:attrNameLst>
                                          <p:attrName>style.visibility</p:attrName>
                                        </p:attrNameLst>
                                      </p:cBhvr>
                                      <p:to>
                                        <p:strVal val="visible"/>
                                      </p:to>
                                    </p:set>
                                    <p:animEffect filter="fade" transition="in">
                                      <p:cBhvr>
                                        <p:cTn dur="500"/>
                                        <p:tgtEl>
                                          <p:spTgt spid="2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0"/>
                                        </p:tgtEl>
                                        <p:attrNameLst>
                                          <p:attrName>style.visibility</p:attrName>
                                        </p:attrNameLst>
                                      </p:cBhvr>
                                      <p:to>
                                        <p:strVal val="visible"/>
                                      </p:to>
                                    </p:set>
                                    <p:animEffect filter="fade" transition="in">
                                      <p:cBhvr>
                                        <p:cTn dur="500"/>
                                        <p:tgtEl>
                                          <p:spTgt spid="2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1"/>
                                        </p:tgtEl>
                                        <p:attrNameLst>
                                          <p:attrName>style.visibility</p:attrName>
                                        </p:attrNameLst>
                                      </p:cBhvr>
                                      <p:to>
                                        <p:strVal val="visible"/>
                                      </p:to>
                                    </p:set>
                                    <p:animEffect filter="fade" transition="in">
                                      <p:cBhvr>
                                        <p:cTn dur="500"/>
                                        <p:tgtEl>
                                          <p:spTgt spid="2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2"/>
                                        </p:tgtEl>
                                        <p:attrNameLst>
                                          <p:attrName>style.visibility</p:attrName>
                                        </p:attrNameLst>
                                      </p:cBhvr>
                                      <p:to>
                                        <p:strVal val="visible"/>
                                      </p:to>
                                    </p:set>
                                    <p:animEffect filter="fade" transition="in">
                                      <p:cBhvr>
                                        <p:cTn dur="500"/>
                                        <p:tgtEl>
                                          <p:spTgt spid="2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3"/>
                                        </p:tgtEl>
                                        <p:attrNameLst>
                                          <p:attrName>style.visibility</p:attrName>
                                        </p:attrNameLst>
                                      </p:cBhvr>
                                      <p:to>
                                        <p:strVal val="visible"/>
                                      </p:to>
                                    </p:set>
                                    <p:animEffect filter="fade" transition="in">
                                      <p:cBhvr>
                                        <p:cTn dur="500"/>
                                        <p:tgtEl>
                                          <p:spTgt spid="2953"/>
                                        </p:tgtEl>
                                      </p:cBhvr>
                                    </p:animEffect>
                                  </p:childTnLst>
                                </p:cTn>
                              </p:par>
                              <p:par>
                                <p:cTn fill="hold" nodeType="withEffect" presetClass="entr" presetID="10" presetSubtype="0">
                                  <p:stCondLst>
                                    <p:cond delay="0"/>
                                  </p:stCondLst>
                                  <p:childTnLst>
                                    <p:set>
                                      <p:cBhvr>
                                        <p:cTn dur="1" fill="hold">
                                          <p:stCondLst>
                                            <p:cond delay="0"/>
                                          </p:stCondLst>
                                        </p:cTn>
                                        <p:tgtEl>
                                          <p:spTgt spid="3031"/>
                                        </p:tgtEl>
                                        <p:attrNameLst>
                                          <p:attrName>style.visibility</p:attrName>
                                        </p:attrNameLst>
                                      </p:cBhvr>
                                      <p:to>
                                        <p:strVal val="visible"/>
                                      </p:to>
                                    </p:set>
                                    <p:animEffect filter="fade" transition="in">
                                      <p:cBhvr>
                                        <p:cTn dur="500"/>
                                        <p:tgtEl>
                                          <p:spTgt spid="3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54"/>
                                        </p:tgtEl>
                                        <p:attrNameLst>
                                          <p:attrName>style.visibility</p:attrName>
                                        </p:attrNameLst>
                                      </p:cBhvr>
                                      <p:to>
                                        <p:strVal val="visible"/>
                                      </p:to>
                                    </p:set>
                                    <p:animEffect filter="fade" transition="in">
                                      <p:cBhvr>
                                        <p:cTn dur="500"/>
                                        <p:tgtEl>
                                          <p:spTgt spid="2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gtEl>
                                        <p:attrNameLst>
                                          <p:attrName>style.visibility</p:attrName>
                                        </p:attrNameLst>
                                      </p:cBhvr>
                                      <p:to>
                                        <p:strVal val="visible"/>
                                      </p:to>
                                    </p:set>
                                    <p:animEffect filter="fade" transition="in">
                                      <p:cBhvr>
                                        <p:cTn dur="500"/>
                                        <p:tgtEl>
                                          <p:spTgt spid="2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6"/>
                                        </p:tgtEl>
                                        <p:attrNameLst>
                                          <p:attrName>style.visibility</p:attrName>
                                        </p:attrNameLst>
                                      </p:cBhvr>
                                      <p:to>
                                        <p:strVal val="visible"/>
                                      </p:to>
                                    </p:set>
                                    <p:animEffect filter="fade" transition="in">
                                      <p:cBhvr>
                                        <p:cTn dur="500"/>
                                        <p:tgtEl>
                                          <p:spTgt spid="2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7"/>
                                        </p:tgtEl>
                                        <p:attrNameLst>
                                          <p:attrName>style.visibility</p:attrName>
                                        </p:attrNameLst>
                                      </p:cBhvr>
                                      <p:to>
                                        <p:strVal val="visible"/>
                                      </p:to>
                                    </p:set>
                                    <p:animEffect filter="fade" transition="in">
                                      <p:cBhvr>
                                        <p:cTn dur="500"/>
                                        <p:tgtEl>
                                          <p:spTgt spid="2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9"/>
                                        </p:tgtEl>
                                        <p:attrNameLst>
                                          <p:attrName>style.visibility</p:attrName>
                                        </p:attrNameLst>
                                      </p:cBhvr>
                                      <p:to>
                                        <p:strVal val="visible"/>
                                      </p:to>
                                    </p:set>
                                    <p:animEffect filter="fade" transition="in">
                                      <p:cBhvr>
                                        <p:cTn dur="500"/>
                                        <p:tgtEl>
                                          <p:spTgt spid="2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0"/>
                                        </p:tgtEl>
                                        <p:attrNameLst>
                                          <p:attrName>style.visibility</p:attrName>
                                        </p:attrNameLst>
                                      </p:cBhvr>
                                      <p:to>
                                        <p:strVal val="visible"/>
                                      </p:to>
                                    </p:set>
                                    <p:animEffect filter="fade" transition="in">
                                      <p:cBhvr>
                                        <p:cTn dur="500"/>
                                        <p:tgtEl>
                                          <p:spTgt spid="29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1"/>
                                        </p:tgtEl>
                                        <p:attrNameLst>
                                          <p:attrName>style.visibility</p:attrName>
                                        </p:attrNameLst>
                                      </p:cBhvr>
                                      <p:to>
                                        <p:strVal val="visible"/>
                                      </p:to>
                                    </p:set>
                                    <p:animEffect filter="fade" transition="in">
                                      <p:cBhvr>
                                        <p:cTn dur="500"/>
                                        <p:tgtEl>
                                          <p:spTgt spid="29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2"/>
                                        </p:tgtEl>
                                        <p:attrNameLst>
                                          <p:attrName>style.visibility</p:attrName>
                                        </p:attrNameLst>
                                      </p:cBhvr>
                                      <p:to>
                                        <p:strVal val="visible"/>
                                      </p:to>
                                    </p:set>
                                    <p:animEffect filter="fade" transition="in">
                                      <p:cBhvr>
                                        <p:cTn dur="500"/>
                                        <p:tgtEl>
                                          <p:spTgt spid="29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63"/>
                                        </p:tgtEl>
                                        <p:attrNameLst>
                                          <p:attrName>style.visibility</p:attrName>
                                        </p:attrNameLst>
                                      </p:cBhvr>
                                      <p:to>
                                        <p:strVal val="visible"/>
                                      </p:to>
                                    </p:set>
                                    <p:animEffect filter="fade" transition="in">
                                      <p:cBhvr>
                                        <p:cTn dur="500"/>
                                        <p:tgtEl>
                                          <p:spTgt spid="296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64"/>
                                        </p:tgtEl>
                                        <p:attrNameLst>
                                          <p:attrName>style.visibility</p:attrName>
                                        </p:attrNameLst>
                                      </p:cBhvr>
                                      <p:to>
                                        <p:strVal val="visible"/>
                                      </p:to>
                                    </p:set>
                                    <p:animEffect filter="fade" transition="in">
                                      <p:cBhvr>
                                        <p:cTn dur="500"/>
                                        <p:tgtEl>
                                          <p:spTgt spid="2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5"/>
                                        </p:tgtEl>
                                        <p:attrNameLst>
                                          <p:attrName>style.visibility</p:attrName>
                                        </p:attrNameLst>
                                      </p:cBhvr>
                                      <p:to>
                                        <p:strVal val="visible"/>
                                      </p:to>
                                    </p:set>
                                    <p:animEffect filter="fade" transition="in">
                                      <p:cBhvr>
                                        <p:cTn dur="500"/>
                                        <p:tgtEl>
                                          <p:spTgt spid="2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6"/>
                                        </p:tgtEl>
                                        <p:attrNameLst>
                                          <p:attrName>style.visibility</p:attrName>
                                        </p:attrNameLst>
                                      </p:cBhvr>
                                      <p:to>
                                        <p:strVal val="visible"/>
                                      </p:to>
                                    </p:set>
                                    <p:animEffect filter="fade" transition="in">
                                      <p:cBhvr>
                                        <p:cTn dur="500"/>
                                        <p:tgtEl>
                                          <p:spTgt spid="296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7"/>
                                        </p:tgtEl>
                                        <p:attrNameLst>
                                          <p:attrName>style.visibility</p:attrName>
                                        </p:attrNameLst>
                                      </p:cBhvr>
                                      <p:to>
                                        <p:strVal val="visible"/>
                                      </p:to>
                                    </p:set>
                                    <p:animEffect filter="fade" transition="in">
                                      <p:cBhvr>
                                        <p:cTn dur="500"/>
                                        <p:tgtEl>
                                          <p:spTgt spid="296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500"/>
                                        <p:tgtEl>
                                          <p:spTgt spid="29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69"/>
                                        </p:tgtEl>
                                        <p:attrNameLst>
                                          <p:attrName>style.visibility</p:attrName>
                                        </p:attrNameLst>
                                      </p:cBhvr>
                                      <p:to>
                                        <p:strVal val="visible"/>
                                      </p:to>
                                    </p:set>
                                    <p:animEffect filter="fade" transition="in">
                                      <p:cBhvr>
                                        <p:cTn dur="500"/>
                                        <p:tgtEl>
                                          <p:spTgt spid="29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500"/>
                                        <p:tgtEl>
                                          <p:spTgt spid="29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8"/>
                                        </p:tgtEl>
                                        <p:attrNameLst>
                                          <p:attrName>style.visibility</p:attrName>
                                        </p:attrNameLst>
                                      </p:cBhvr>
                                      <p:to>
                                        <p:strVal val="visible"/>
                                      </p:to>
                                    </p:set>
                                    <p:animEffect filter="fade" transition="in">
                                      <p:cBhvr>
                                        <p:cTn dur="500"/>
                                        <p:tgtEl>
                                          <p:spTgt spid="2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1"/>
                                        </p:tgtEl>
                                        <p:attrNameLst>
                                          <p:attrName>style.visibility</p:attrName>
                                        </p:attrNameLst>
                                      </p:cBhvr>
                                      <p:to>
                                        <p:strVal val="visible"/>
                                      </p:to>
                                    </p:set>
                                    <p:animEffect filter="fade" transition="in">
                                      <p:cBhvr>
                                        <p:cTn dur="500"/>
                                        <p:tgtEl>
                                          <p:spTgt spid="2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2"/>
                                        </p:tgtEl>
                                        <p:attrNameLst>
                                          <p:attrName>style.visibility</p:attrName>
                                        </p:attrNameLst>
                                      </p:cBhvr>
                                      <p:to>
                                        <p:strVal val="visible"/>
                                      </p:to>
                                    </p:set>
                                    <p:animEffect filter="fade" transition="in">
                                      <p:cBhvr>
                                        <p:cTn dur="500"/>
                                        <p:tgtEl>
                                          <p:spTgt spid="3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500"/>
                                        <p:tgtEl>
                                          <p:spTgt spid="29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8"/>
                                        </p:tgtEl>
                                        <p:attrNameLst>
                                          <p:attrName>style.visibility</p:attrName>
                                        </p:attrNameLst>
                                      </p:cBhvr>
                                      <p:to>
                                        <p:strVal val="visible"/>
                                      </p:to>
                                    </p:set>
                                    <p:animEffect filter="fade" transition="in">
                                      <p:cBhvr>
                                        <p:cTn dur="500"/>
                                        <p:tgtEl>
                                          <p:spTgt spid="3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500"/>
                                        <p:tgtEl>
                                          <p:spTgt spid="2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gtEl>
                                        <p:attrNameLst>
                                          <p:attrName>style.visibility</p:attrName>
                                        </p:attrNameLst>
                                      </p:cBhvr>
                                      <p:to>
                                        <p:strVal val="visible"/>
                                      </p:to>
                                    </p:set>
                                    <p:animEffect filter="fade" transition="in">
                                      <p:cBhvr>
                                        <p:cTn dur="500"/>
                                        <p:tgtEl>
                                          <p:spTgt spid="3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500"/>
                                        <p:tgtEl>
                                          <p:spTgt spid="29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5"/>
                                        </p:tgtEl>
                                        <p:attrNameLst>
                                          <p:attrName>style.visibility</p:attrName>
                                        </p:attrNameLst>
                                      </p:cBhvr>
                                      <p:to>
                                        <p:strVal val="visible"/>
                                      </p:to>
                                    </p:set>
                                    <p:animEffect filter="fade" transition="in">
                                      <p:cBhvr>
                                        <p:cTn dur="500"/>
                                        <p:tgtEl>
                                          <p:spTgt spid="2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500"/>
                                        <p:tgtEl>
                                          <p:spTgt spid="2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0"/>
                                        </p:tgtEl>
                                        <p:attrNameLst>
                                          <p:attrName>style.visibility</p:attrName>
                                        </p:attrNameLst>
                                      </p:cBhvr>
                                      <p:to>
                                        <p:strVal val="visible"/>
                                      </p:to>
                                    </p:set>
                                    <p:animEffect filter="fade" transition="in">
                                      <p:cBhvr>
                                        <p:cTn dur="500"/>
                                        <p:tgtEl>
                                          <p:spTgt spid="3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500"/>
                                        <p:tgtEl>
                                          <p:spTgt spid="2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7"/>
                                        </p:tgtEl>
                                        <p:attrNameLst>
                                          <p:attrName>style.visibility</p:attrName>
                                        </p:attrNameLst>
                                      </p:cBhvr>
                                      <p:to>
                                        <p:strVal val="visible"/>
                                      </p:to>
                                    </p:set>
                                    <p:animEffect filter="fade" transition="in">
                                      <p:cBhvr>
                                        <p:cTn dur="500"/>
                                        <p:tgtEl>
                                          <p:spTgt spid="3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500"/>
                                        <p:tgtEl>
                                          <p:spTgt spid="2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500"/>
                                        <p:tgtEl>
                                          <p:spTgt spid="29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0"/>
                                        </p:tgtEl>
                                        <p:attrNameLst>
                                          <p:attrName>style.visibility</p:attrName>
                                        </p:attrNameLst>
                                      </p:cBhvr>
                                      <p:to>
                                        <p:strVal val="visible"/>
                                      </p:to>
                                    </p:set>
                                    <p:animEffect filter="fade" transition="in">
                                      <p:cBhvr>
                                        <p:cTn dur="500"/>
                                        <p:tgtEl>
                                          <p:spTgt spid="2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4"/>
                                        </p:tgtEl>
                                        <p:attrNameLst>
                                          <p:attrName>style.visibility</p:attrName>
                                        </p:attrNameLst>
                                      </p:cBhvr>
                                      <p:to>
                                        <p:strVal val="visible"/>
                                      </p:to>
                                    </p:set>
                                    <p:animEffect filter="fade" transition="in">
                                      <p:cBhvr>
                                        <p:cTn dur="500"/>
                                        <p:tgtEl>
                                          <p:spTgt spid="3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1"/>
                                        </p:tgtEl>
                                        <p:attrNameLst>
                                          <p:attrName>style.visibility</p:attrName>
                                        </p:attrNameLst>
                                      </p:cBhvr>
                                      <p:to>
                                        <p:strVal val="visible"/>
                                      </p:to>
                                    </p:set>
                                    <p:animEffect filter="fade" transition="in">
                                      <p:cBhvr>
                                        <p:cTn dur="500"/>
                                        <p:tgtEl>
                                          <p:spTgt spid="2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9"/>
                                        </p:tgtEl>
                                        <p:attrNameLst>
                                          <p:attrName>style.visibility</p:attrName>
                                        </p:attrNameLst>
                                      </p:cBhvr>
                                      <p:to>
                                        <p:strVal val="visible"/>
                                      </p:to>
                                    </p:set>
                                    <p:animEffect filter="fade" transition="in">
                                      <p:cBhvr>
                                        <p:cTn dur="500"/>
                                        <p:tgtEl>
                                          <p:spTgt spid="3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2"/>
                                        </p:tgtEl>
                                        <p:attrNameLst>
                                          <p:attrName>style.visibility</p:attrName>
                                        </p:attrNameLst>
                                      </p:cBhvr>
                                      <p:to>
                                        <p:strVal val="visible"/>
                                      </p:to>
                                    </p:set>
                                    <p:animEffect filter="fade" transition="in">
                                      <p:cBhvr>
                                        <p:cTn dur="500"/>
                                        <p:tgtEl>
                                          <p:spTgt spid="2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3"/>
                                        </p:tgtEl>
                                        <p:attrNameLst>
                                          <p:attrName>style.visibility</p:attrName>
                                        </p:attrNameLst>
                                      </p:cBhvr>
                                      <p:to>
                                        <p:strVal val="visible"/>
                                      </p:to>
                                    </p:set>
                                    <p:animEffect filter="fade" transition="in">
                                      <p:cBhvr>
                                        <p:cTn dur="500"/>
                                        <p:tgtEl>
                                          <p:spTgt spid="2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500"/>
                                        <p:tgtEl>
                                          <p:spTgt spid="2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gtEl>
                                        <p:attrNameLst>
                                          <p:attrName>style.visibility</p:attrName>
                                        </p:attrNameLst>
                                      </p:cBhvr>
                                      <p:to>
                                        <p:strVal val="visible"/>
                                      </p:to>
                                    </p:set>
                                    <p:animEffect filter="fade" transition="in">
                                      <p:cBhvr>
                                        <p:cTn dur="500"/>
                                        <p:tgtEl>
                                          <p:spTgt spid="2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5"/>
                                        </p:tgtEl>
                                        <p:attrNameLst>
                                          <p:attrName>style.visibility</p:attrName>
                                        </p:attrNameLst>
                                      </p:cBhvr>
                                      <p:to>
                                        <p:strVal val="visible"/>
                                      </p:to>
                                    </p:set>
                                    <p:animEffect filter="fade" transition="in">
                                      <p:cBhvr>
                                        <p:cTn dur="500"/>
                                        <p:tgtEl>
                                          <p:spTgt spid="29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gtEl>
                                        <p:attrNameLst>
                                          <p:attrName>style.visibility</p:attrName>
                                        </p:attrNameLst>
                                      </p:cBhvr>
                                      <p:to>
                                        <p:strVal val="visible"/>
                                      </p:to>
                                    </p:set>
                                    <p:animEffect filter="fade" transition="in">
                                      <p:cBhvr>
                                        <p:cTn dur="500"/>
                                        <p:tgtEl>
                                          <p:spTgt spid="2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500"/>
                                        <p:tgtEl>
                                          <p:spTgt spid="2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gtEl>
                                        <p:attrNameLst>
                                          <p:attrName>style.visibility</p:attrName>
                                        </p:attrNameLst>
                                      </p:cBhvr>
                                      <p:to>
                                        <p:strVal val="visible"/>
                                      </p:to>
                                    </p:set>
                                    <p:animEffect filter="fade" transition="in">
                                      <p:cBhvr>
                                        <p:cTn dur="500"/>
                                        <p:tgtEl>
                                          <p:spTgt spid="2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9"/>
                                        </p:tgtEl>
                                        <p:attrNameLst>
                                          <p:attrName>style.visibility</p:attrName>
                                        </p:attrNameLst>
                                      </p:cBhvr>
                                      <p:to>
                                        <p:strVal val="visible"/>
                                      </p:to>
                                    </p:set>
                                    <p:animEffect filter="fade" transition="in">
                                      <p:cBhvr>
                                        <p:cTn dur="500"/>
                                        <p:tgtEl>
                                          <p:spTgt spid="2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0"/>
                                        </p:tgtEl>
                                        <p:attrNameLst>
                                          <p:attrName>style.visibility</p:attrName>
                                        </p:attrNameLst>
                                      </p:cBhvr>
                                      <p:to>
                                        <p:strVal val="visible"/>
                                      </p:to>
                                    </p:set>
                                    <p:animEffect filter="fade" transition="in">
                                      <p:cBhvr>
                                        <p:cTn dur="500"/>
                                        <p:tgtEl>
                                          <p:spTgt spid="29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1"/>
                                        </p:tgtEl>
                                        <p:attrNameLst>
                                          <p:attrName>style.visibility</p:attrName>
                                        </p:attrNameLst>
                                      </p:cBhvr>
                                      <p:to>
                                        <p:strVal val="visible"/>
                                      </p:to>
                                    </p:set>
                                    <p:animEffect filter="fade" transition="in">
                                      <p:cBhvr>
                                        <p:cTn dur="500"/>
                                        <p:tgtEl>
                                          <p:spTgt spid="2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500"/>
                                        <p:tgtEl>
                                          <p:spTgt spid="2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500"/>
                                        <p:tgtEl>
                                          <p:spTgt spid="2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4"/>
                                        </p:tgtEl>
                                        <p:attrNameLst>
                                          <p:attrName>style.visibility</p:attrName>
                                        </p:attrNameLst>
                                      </p:cBhvr>
                                      <p:to>
                                        <p:strVal val="visible"/>
                                      </p:to>
                                    </p:set>
                                    <p:animEffect filter="fade" transition="in">
                                      <p:cBhvr>
                                        <p:cTn dur="500"/>
                                        <p:tgtEl>
                                          <p:spTgt spid="2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5"/>
                                        </p:tgtEl>
                                        <p:attrNameLst>
                                          <p:attrName>style.visibility</p:attrName>
                                        </p:attrNameLst>
                                      </p:cBhvr>
                                      <p:to>
                                        <p:strVal val="visible"/>
                                      </p:to>
                                    </p:set>
                                    <p:animEffect filter="fade" transition="in">
                                      <p:cBhvr>
                                        <p:cTn dur="500"/>
                                        <p:tgtEl>
                                          <p:spTgt spid="2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6"/>
                                        </p:tgtEl>
                                        <p:attrNameLst>
                                          <p:attrName>style.visibility</p:attrName>
                                        </p:attrNameLst>
                                      </p:cBhvr>
                                      <p:to>
                                        <p:strVal val="visible"/>
                                      </p:to>
                                    </p:set>
                                    <p:animEffect filter="fade" transition="in">
                                      <p:cBhvr>
                                        <p:cTn dur="500"/>
                                        <p:tgtEl>
                                          <p:spTgt spid="2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7"/>
                                        </p:tgtEl>
                                        <p:attrNameLst>
                                          <p:attrName>style.visibility</p:attrName>
                                        </p:attrNameLst>
                                      </p:cBhvr>
                                      <p:to>
                                        <p:strVal val="visible"/>
                                      </p:to>
                                    </p:set>
                                    <p:animEffect filter="fade" transition="in">
                                      <p:cBhvr>
                                        <p:cTn dur="500"/>
                                        <p:tgtEl>
                                          <p:spTgt spid="2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8"/>
                                        </p:tgtEl>
                                        <p:attrNameLst>
                                          <p:attrName>style.visibility</p:attrName>
                                        </p:attrNameLst>
                                      </p:cBhvr>
                                      <p:to>
                                        <p:strVal val="visible"/>
                                      </p:to>
                                    </p:set>
                                    <p:animEffect filter="fade" transition="in">
                                      <p:cBhvr>
                                        <p:cTn dur="500"/>
                                        <p:tgtEl>
                                          <p:spTgt spid="29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9"/>
                                        </p:tgtEl>
                                        <p:attrNameLst>
                                          <p:attrName>style.visibility</p:attrName>
                                        </p:attrNameLst>
                                      </p:cBhvr>
                                      <p:to>
                                        <p:strVal val="visible"/>
                                      </p:to>
                                    </p:set>
                                    <p:animEffect filter="fade" transition="in">
                                      <p:cBhvr>
                                        <p:cTn dur="500"/>
                                        <p:tgtEl>
                                          <p:spTgt spid="29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0"/>
                                        </p:tgtEl>
                                        <p:attrNameLst>
                                          <p:attrName>style.visibility</p:attrName>
                                        </p:attrNameLst>
                                      </p:cBhvr>
                                      <p:to>
                                        <p:strVal val="visible"/>
                                      </p:to>
                                    </p:set>
                                    <p:animEffect filter="fade" transition="in">
                                      <p:cBhvr>
                                        <p:cTn dur="500"/>
                                        <p:tgtEl>
                                          <p:spTgt spid="3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1"/>
                                        </p:tgtEl>
                                        <p:attrNameLst>
                                          <p:attrName>style.visibility</p:attrName>
                                        </p:attrNameLst>
                                      </p:cBhvr>
                                      <p:to>
                                        <p:strVal val="visible"/>
                                      </p:to>
                                    </p:set>
                                    <p:animEffect filter="fade" transition="in">
                                      <p:cBhvr>
                                        <p:cTn dur="500"/>
                                        <p:tgtEl>
                                          <p:spTgt spid="3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gtEl>
                                        <p:attrNameLst>
                                          <p:attrName>style.visibility</p:attrName>
                                        </p:attrNameLst>
                                      </p:cBhvr>
                                      <p:to>
                                        <p:strVal val="visible"/>
                                      </p:to>
                                    </p:set>
                                    <p:animEffect filter="fade" transition="in">
                                      <p:cBhvr>
                                        <p:cTn dur="500"/>
                                        <p:tgtEl>
                                          <p:spTgt spid="3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3"/>
                                        </p:tgtEl>
                                        <p:attrNameLst>
                                          <p:attrName>style.visibility</p:attrName>
                                        </p:attrNameLst>
                                      </p:cBhvr>
                                      <p:to>
                                        <p:strVal val="visible"/>
                                      </p:to>
                                    </p:set>
                                    <p:animEffect filter="fade" transition="in">
                                      <p:cBhvr>
                                        <p:cTn dur="500"/>
                                        <p:tgtEl>
                                          <p:spTgt spid="30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4"/>
                                        </p:tgtEl>
                                        <p:attrNameLst>
                                          <p:attrName>style.visibility</p:attrName>
                                        </p:attrNameLst>
                                      </p:cBhvr>
                                      <p:to>
                                        <p:strVal val="visible"/>
                                      </p:to>
                                    </p:set>
                                    <p:animEffect filter="fade" transition="in">
                                      <p:cBhvr>
                                        <p:cTn dur="500"/>
                                        <p:tgtEl>
                                          <p:spTgt spid="3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500"/>
                                        <p:tgtEl>
                                          <p:spTgt spid="3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5"/>
                                        </p:tgtEl>
                                        <p:attrNameLst>
                                          <p:attrName>style.visibility</p:attrName>
                                        </p:attrNameLst>
                                      </p:cBhvr>
                                      <p:to>
                                        <p:strVal val="visible"/>
                                      </p:to>
                                    </p:set>
                                    <p:animEffect filter="fade" transition="in">
                                      <p:cBhvr>
                                        <p:cTn dur="500"/>
                                        <p:tgtEl>
                                          <p:spTgt spid="3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7"/>
                                        </p:tgtEl>
                                        <p:attrNameLst>
                                          <p:attrName>style.visibility</p:attrName>
                                        </p:attrNameLst>
                                      </p:cBhvr>
                                      <p:to>
                                        <p:strVal val="visible"/>
                                      </p:to>
                                    </p:set>
                                    <p:animEffect filter="fade" transition="in">
                                      <p:cBhvr>
                                        <p:cTn dur="500"/>
                                        <p:tgtEl>
                                          <p:spTgt spid="3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8"/>
                                        </p:tgtEl>
                                        <p:attrNameLst>
                                          <p:attrName>style.visibility</p:attrName>
                                        </p:attrNameLst>
                                      </p:cBhvr>
                                      <p:to>
                                        <p:strVal val="visible"/>
                                      </p:to>
                                    </p:set>
                                    <p:animEffect filter="fade" transition="in">
                                      <p:cBhvr>
                                        <p:cTn dur="500"/>
                                        <p:tgtEl>
                                          <p:spTgt spid="30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9"/>
                                        </p:tgtEl>
                                        <p:attrNameLst>
                                          <p:attrName>style.visibility</p:attrName>
                                        </p:attrNameLst>
                                      </p:cBhvr>
                                      <p:to>
                                        <p:strVal val="visible"/>
                                      </p:to>
                                    </p:set>
                                    <p:animEffect filter="fade" transition="in">
                                      <p:cBhvr>
                                        <p:cTn dur="500"/>
                                        <p:tgtEl>
                                          <p:spTgt spid="30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0"/>
                                        </p:tgtEl>
                                        <p:attrNameLst>
                                          <p:attrName>style.visibility</p:attrName>
                                        </p:attrNameLst>
                                      </p:cBhvr>
                                      <p:to>
                                        <p:strVal val="visible"/>
                                      </p:to>
                                    </p:set>
                                    <p:animEffect filter="fade" transition="in">
                                      <p:cBhvr>
                                        <p:cTn dur="500"/>
                                        <p:tgtEl>
                                          <p:spTgt spid="3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1"/>
                                        </p:tgtEl>
                                        <p:attrNameLst>
                                          <p:attrName>style.visibility</p:attrName>
                                        </p:attrNameLst>
                                      </p:cBhvr>
                                      <p:to>
                                        <p:strVal val="visible"/>
                                      </p:to>
                                    </p:set>
                                    <p:animEffect filter="fade" transition="in">
                                      <p:cBhvr>
                                        <p:cTn dur="500"/>
                                        <p:tgtEl>
                                          <p:spTgt spid="3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2"/>
                                        </p:tgtEl>
                                        <p:attrNameLst>
                                          <p:attrName>style.visibility</p:attrName>
                                        </p:attrNameLst>
                                      </p:cBhvr>
                                      <p:to>
                                        <p:strVal val="visible"/>
                                      </p:to>
                                    </p:set>
                                    <p:animEffect filter="fade" transition="in">
                                      <p:cBhvr>
                                        <p:cTn dur="500"/>
                                        <p:tgtEl>
                                          <p:spTgt spid="3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3"/>
                                        </p:tgtEl>
                                        <p:attrNameLst>
                                          <p:attrName>style.visibility</p:attrName>
                                        </p:attrNameLst>
                                      </p:cBhvr>
                                      <p:to>
                                        <p:strVal val="visible"/>
                                      </p:to>
                                    </p:set>
                                    <p:animEffect filter="fade" transition="in">
                                      <p:cBhvr>
                                        <p:cTn dur="500"/>
                                        <p:tgtEl>
                                          <p:spTgt spid="3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1"/>
                                        </p:tgtEl>
                                        <p:attrNameLst>
                                          <p:attrName>style.visibility</p:attrName>
                                        </p:attrNameLst>
                                      </p:cBhvr>
                                      <p:to>
                                        <p:strVal val="visible"/>
                                      </p:to>
                                    </p:set>
                                    <p:animEffect filter="fade" transition="in">
                                      <p:cBhvr>
                                        <p:cTn dur="500"/>
                                        <p:tgtEl>
                                          <p:spTgt spid="3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8"/>
                                        </p:tgtEl>
                                        <p:attrNameLst>
                                          <p:attrName>style.visibility</p:attrName>
                                        </p:attrNameLst>
                                      </p:cBhvr>
                                      <p:to>
                                        <p:strVal val="visible"/>
                                      </p:to>
                                    </p:set>
                                    <p:animEffect filter="fade" transition="in">
                                      <p:cBhvr>
                                        <p:cTn dur="500"/>
                                        <p:tgtEl>
                                          <p:spTgt spid="30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pic>
        <p:nvPicPr>
          <p:cNvPr id="3048" name="Google Shape;3048;p67"/>
          <p:cNvPicPr preferRelativeResize="0"/>
          <p:nvPr/>
        </p:nvPicPr>
        <p:blipFill rotWithShape="1">
          <a:blip r:embed="rId3">
            <a:alphaModFix/>
          </a:blip>
          <a:srcRect b="0" l="0" r="0" t="0"/>
          <a:stretch/>
        </p:blipFill>
        <p:spPr>
          <a:xfrm>
            <a:off x="0" y="0"/>
            <a:ext cx="9143999" cy="5143500"/>
          </a:xfrm>
          <a:prstGeom prst="rect">
            <a:avLst/>
          </a:prstGeom>
          <a:noFill/>
          <a:ln>
            <a:noFill/>
          </a:ln>
        </p:spPr>
      </p:pic>
      <p:pic>
        <p:nvPicPr>
          <p:cNvPr descr="D:\d drive\MJ WORK\Pooja mam (physics)\Rashi mam\Force\Final work\shooting-at-target-practice-on-range.png" id="3049" name="Google Shape;3049;p67"/>
          <p:cNvPicPr preferRelativeResize="0"/>
          <p:nvPr/>
        </p:nvPicPr>
        <p:blipFill rotWithShape="1">
          <a:blip r:embed="rId4">
            <a:alphaModFix/>
          </a:blip>
          <a:srcRect b="0" l="0" r="0" t="0"/>
          <a:stretch/>
        </p:blipFill>
        <p:spPr>
          <a:xfrm>
            <a:off x="7415267" y="2190750"/>
            <a:ext cx="1591394" cy="2645228"/>
          </a:xfrm>
          <a:prstGeom prst="rect">
            <a:avLst/>
          </a:prstGeom>
          <a:noFill/>
          <a:ln>
            <a:noFill/>
          </a:ln>
        </p:spPr>
      </p:pic>
      <p:pic>
        <p:nvPicPr>
          <p:cNvPr id="3050" name="Google Shape;3050;p67"/>
          <p:cNvPicPr preferRelativeResize="0"/>
          <p:nvPr/>
        </p:nvPicPr>
        <p:blipFill rotWithShape="1">
          <a:blip r:embed="rId3">
            <a:alphaModFix/>
          </a:blip>
          <a:srcRect b="33490" l="0" r="0" t="0"/>
          <a:stretch/>
        </p:blipFill>
        <p:spPr>
          <a:xfrm>
            <a:off x="-533400" y="-206375"/>
            <a:ext cx="5514120" cy="5556250"/>
          </a:xfrm>
          <a:prstGeom prst="rect">
            <a:avLst/>
          </a:prstGeom>
          <a:noFill/>
          <a:ln>
            <a:noFill/>
          </a:ln>
        </p:spPr>
      </p:pic>
      <p:grpSp>
        <p:nvGrpSpPr>
          <p:cNvPr id="3051" name="Google Shape;3051;p67"/>
          <p:cNvGrpSpPr/>
          <p:nvPr/>
        </p:nvGrpSpPr>
        <p:grpSpPr>
          <a:xfrm>
            <a:off x="5791200" y="2498007"/>
            <a:ext cx="1823491" cy="358617"/>
            <a:chOff x="6403410" y="2213040"/>
            <a:chExt cx="1823491" cy="358617"/>
          </a:xfrm>
        </p:grpSpPr>
        <p:sp>
          <p:nvSpPr>
            <p:cNvPr id="3052" name="Google Shape;3052;p67"/>
            <p:cNvSpPr/>
            <p:nvPr/>
          </p:nvSpPr>
          <p:spPr>
            <a:xfrm>
              <a:off x="6403410" y="2213040"/>
              <a:ext cx="1823491" cy="358617"/>
            </a:xfrm>
            <a:prstGeom prst="wedgeRoundRectCallout">
              <a:avLst>
                <a:gd fmla="val 19838" name="adj1"/>
                <a:gd fmla="val 8235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53" name="Google Shape;3053;p67"/>
            <p:cNvSpPr/>
            <p:nvPr/>
          </p:nvSpPr>
          <p:spPr>
            <a:xfrm>
              <a:off x="6441256" y="2222565"/>
              <a:ext cx="17139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 (m</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50 g</a:t>
              </a:r>
              <a:endParaRPr b="1" i="0" sz="1600" u="none" cap="none" strike="noStrike">
                <a:solidFill>
                  <a:schemeClr val="lt1"/>
                </a:solidFill>
                <a:latin typeface="Book Antiqua"/>
                <a:ea typeface="Book Antiqua"/>
                <a:cs typeface="Book Antiqua"/>
                <a:sym typeface="Book Antiqua"/>
              </a:endParaRPr>
            </a:p>
          </p:txBody>
        </p:sp>
      </p:grpSp>
      <p:grpSp>
        <p:nvGrpSpPr>
          <p:cNvPr id="3054" name="Google Shape;3054;p67"/>
          <p:cNvGrpSpPr/>
          <p:nvPr/>
        </p:nvGrpSpPr>
        <p:grpSpPr>
          <a:xfrm>
            <a:off x="5394532" y="3419475"/>
            <a:ext cx="3124200" cy="358617"/>
            <a:chOff x="6403410" y="2213040"/>
            <a:chExt cx="3124200" cy="358617"/>
          </a:xfrm>
        </p:grpSpPr>
        <p:sp>
          <p:nvSpPr>
            <p:cNvPr id="3055" name="Google Shape;3055;p67"/>
            <p:cNvSpPr/>
            <p:nvPr/>
          </p:nvSpPr>
          <p:spPr>
            <a:xfrm>
              <a:off x="6403410" y="2213040"/>
              <a:ext cx="3124200"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56" name="Google Shape;3056;p67"/>
            <p:cNvSpPr/>
            <p:nvPr/>
          </p:nvSpPr>
          <p:spPr>
            <a:xfrm>
              <a:off x="6441256" y="2222565"/>
              <a:ext cx="28119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  (u</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0</a:t>
              </a:r>
              <a:r>
                <a:rPr b="1" i="0" lang="en-US" sz="1600" u="none" cap="none" strike="noStrike">
                  <a:solidFill>
                    <a:schemeClr val="lt1"/>
                  </a:solidFill>
                  <a:latin typeface="Book Antiqua"/>
                  <a:ea typeface="Book Antiqua"/>
                  <a:cs typeface="Book Antiqua"/>
                  <a:sym typeface="Book Antiqua"/>
                </a:rPr>
                <a:t>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grpSp>
        <p:nvGrpSpPr>
          <p:cNvPr id="3057" name="Google Shape;3057;p67"/>
          <p:cNvGrpSpPr/>
          <p:nvPr/>
        </p:nvGrpSpPr>
        <p:grpSpPr>
          <a:xfrm>
            <a:off x="6273849" y="2508545"/>
            <a:ext cx="1825515" cy="358617"/>
            <a:chOff x="6403410" y="2213040"/>
            <a:chExt cx="1825515" cy="358617"/>
          </a:xfrm>
        </p:grpSpPr>
        <p:sp>
          <p:nvSpPr>
            <p:cNvPr id="3058" name="Google Shape;3058;p67"/>
            <p:cNvSpPr/>
            <p:nvPr/>
          </p:nvSpPr>
          <p:spPr>
            <a:xfrm>
              <a:off x="6403410" y="2213040"/>
              <a:ext cx="1825515" cy="358617"/>
            </a:xfrm>
            <a:prstGeom prst="wedgeRoundRectCallout">
              <a:avLst>
                <a:gd fmla="val 19838" name="adj1"/>
                <a:gd fmla="val 8235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59" name="Google Shape;3059;p67"/>
            <p:cNvSpPr/>
            <p:nvPr/>
          </p:nvSpPr>
          <p:spPr>
            <a:xfrm>
              <a:off x="6441256" y="2222565"/>
              <a:ext cx="1787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 (m</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4 kg</a:t>
              </a:r>
              <a:endParaRPr b="1" i="0" sz="1600" u="none" cap="none" strike="noStrike">
                <a:solidFill>
                  <a:schemeClr val="lt1"/>
                </a:solidFill>
                <a:latin typeface="Book Antiqua"/>
                <a:ea typeface="Book Antiqua"/>
                <a:cs typeface="Book Antiqua"/>
                <a:sym typeface="Book Antiqua"/>
              </a:endParaRPr>
            </a:p>
          </p:txBody>
        </p:sp>
      </p:grpSp>
      <p:pic>
        <p:nvPicPr>
          <p:cNvPr descr="D:\d drive\MJ WORK\Pooja mam (physics)\Rashi mam\Force\Final work\can-stock-photo_csp14363529.png" id="3060" name="Google Shape;3060;p67"/>
          <p:cNvPicPr preferRelativeResize="0"/>
          <p:nvPr/>
        </p:nvPicPr>
        <p:blipFill rotWithShape="1">
          <a:blip r:embed="rId5">
            <a:alphaModFix/>
          </a:blip>
          <a:srcRect b="0" l="0" r="0" t="0"/>
          <a:stretch/>
        </p:blipFill>
        <p:spPr>
          <a:xfrm rot="5400000">
            <a:off x="3380123" y="2792876"/>
            <a:ext cx="737617" cy="639862"/>
          </a:xfrm>
          <a:prstGeom prst="rect">
            <a:avLst/>
          </a:prstGeom>
          <a:noFill/>
          <a:ln>
            <a:noFill/>
          </a:ln>
        </p:spPr>
      </p:pic>
      <p:pic>
        <p:nvPicPr>
          <p:cNvPr descr="D:\d drive\MJ WORK\Pooja mam (physics)\Rashi mam\Force\Final work\stock-vector-vector-illustration-of-d-bullet-105762218.png" id="3061" name="Google Shape;3061;p67"/>
          <p:cNvPicPr preferRelativeResize="0"/>
          <p:nvPr/>
        </p:nvPicPr>
        <p:blipFill rotWithShape="1">
          <a:blip r:embed="rId6">
            <a:alphaModFix/>
          </a:blip>
          <a:srcRect b="0" l="0" r="0" t="0"/>
          <a:stretch/>
        </p:blipFill>
        <p:spPr>
          <a:xfrm rot="-5400000">
            <a:off x="7110439" y="2839901"/>
            <a:ext cx="152337" cy="466735"/>
          </a:xfrm>
          <a:prstGeom prst="rect">
            <a:avLst/>
          </a:prstGeom>
          <a:noFill/>
          <a:ln>
            <a:noFill/>
          </a:ln>
        </p:spPr>
      </p:pic>
      <p:grpSp>
        <p:nvGrpSpPr>
          <p:cNvPr id="3062" name="Google Shape;3062;p67"/>
          <p:cNvGrpSpPr/>
          <p:nvPr/>
        </p:nvGrpSpPr>
        <p:grpSpPr>
          <a:xfrm>
            <a:off x="2100472" y="3481616"/>
            <a:ext cx="2837011" cy="358617"/>
            <a:chOff x="6403409" y="2213040"/>
            <a:chExt cx="2837011" cy="358617"/>
          </a:xfrm>
        </p:grpSpPr>
        <p:sp>
          <p:nvSpPr>
            <p:cNvPr id="3063" name="Google Shape;3063;p67"/>
            <p:cNvSpPr/>
            <p:nvPr/>
          </p:nvSpPr>
          <p:spPr>
            <a:xfrm>
              <a:off x="6403409" y="2213040"/>
              <a:ext cx="2776327"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64" name="Google Shape;3064;p67"/>
            <p:cNvSpPr/>
            <p:nvPr/>
          </p:nvSpPr>
          <p:spPr>
            <a:xfrm>
              <a:off x="6441256" y="2222565"/>
              <a:ext cx="27991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  (v</a:t>
              </a:r>
              <a:r>
                <a:rPr b="1" baseline="-25000" i="0" lang="en-US" sz="1600" u="none" cap="none" strike="noStrike">
                  <a:solidFill>
                    <a:schemeClr val="lt1"/>
                  </a:solidFill>
                  <a:latin typeface="Book Antiqua"/>
                  <a:ea typeface="Book Antiqua"/>
                  <a:cs typeface="Book Antiqua"/>
                  <a:sym typeface="Book Antiqua"/>
                </a:rPr>
                <a:t>1</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35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grpSp>
        <p:nvGrpSpPr>
          <p:cNvPr id="3065" name="Google Shape;3065;p67"/>
          <p:cNvGrpSpPr/>
          <p:nvPr/>
        </p:nvGrpSpPr>
        <p:grpSpPr>
          <a:xfrm>
            <a:off x="5869425" y="2517933"/>
            <a:ext cx="2283975" cy="358617"/>
            <a:chOff x="6403409" y="2213040"/>
            <a:chExt cx="2283975" cy="358617"/>
          </a:xfrm>
        </p:grpSpPr>
        <p:sp>
          <p:nvSpPr>
            <p:cNvPr id="3066" name="Google Shape;3066;p67"/>
            <p:cNvSpPr/>
            <p:nvPr/>
          </p:nvSpPr>
          <p:spPr>
            <a:xfrm>
              <a:off x="6403409" y="2213040"/>
              <a:ext cx="2283975" cy="358617"/>
            </a:xfrm>
            <a:prstGeom prst="wedgeRoundRectCallout">
              <a:avLst>
                <a:gd fmla="val 29902" name="adj1"/>
                <a:gd fmla="val 96014"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67" name="Google Shape;3067;p67"/>
            <p:cNvSpPr/>
            <p:nvPr/>
          </p:nvSpPr>
          <p:spPr>
            <a:xfrm>
              <a:off x="6441256" y="2222565"/>
              <a:ext cx="22461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Final Velocity  (v</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a:t>
              </a:r>
              <a:endParaRPr b="1" i="0" sz="1600" u="none" cap="none" strike="noStrike">
                <a:solidFill>
                  <a:schemeClr val="lt1"/>
                </a:solidFill>
                <a:latin typeface="Book Antiqua"/>
                <a:ea typeface="Book Antiqua"/>
                <a:cs typeface="Book Antiqua"/>
                <a:sym typeface="Book Antiqua"/>
              </a:endParaRPr>
            </a:p>
          </p:txBody>
        </p:sp>
      </p:grpSp>
      <p:grpSp>
        <p:nvGrpSpPr>
          <p:cNvPr id="3068" name="Google Shape;3068;p67"/>
          <p:cNvGrpSpPr/>
          <p:nvPr/>
        </p:nvGrpSpPr>
        <p:grpSpPr>
          <a:xfrm>
            <a:off x="5715000" y="3409950"/>
            <a:ext cx="2849834" cy="358617"/>
            <a:chOff x="6403410" y="2213040"/>
            <a:chExt cx="2849834" cy="358617"/>
          </a:xfrm>
        </p:grpSpPr>
        <p:sp>
          <p:nvSpPr>
            <p:cNvPr id="3069" name="Google Shape;3069;p67"/>
            <p:cNvSpPr/>
            <p:nvPr/>
          </p:nvSpPr>
          <p:spPr>
            <a:xfrm>
              <a:off x="6403410" y="2213040"/>
              <a:ext cx="2849834" cy="358617"/>
            </a:xfrm>
            <a:prstGeom prst="wedgeRoundRectCallout">
              <a:avLst>
                <a:gd fmla="val 19838" name="adj1"/>
                <a:gd fmla="val -127093" name="adj2"/>
                <a:gd fmla="val 16667" name="adj3"/>
              </a:avLst>
            </a:prstGeom>
            <a:solidFill>
              <a:srgbClr val="FF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070" name="Google Shape;3070;p67"/>
            <p:cNvSpPr/>
            <p:nvPr/>
          </p:nvSpPr>
          <p:spPr>
            <a:xfrm>
              <a:off x="6441256" y="2222565"/>
              <a:ext cx="28119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Initial Velocity  (u</a:t>
              </a:r>
              <a:r>
                <a:rPr b="1" baseline="-25000" i="0" lang="en-US" sz="1600" u="none" cap="none" strike="noStrike">
                  <a:solidFill>
                    <a:schemeClr val="lt1"/>
                  </a:solidFill>
                  <a:latin typeface="Book Antiqua"/>
                  <a:ea typeface="Book Antiqua"/>
                  <a:cs typeface="Book Antiqua"/>
                  <a:sym typeface="Book Antiqua"/>
                </a:rPr>
                <a:t>2</a:t>
              </a:r>
              <a:r>
                <a:rPr b="1" i="0" lang="en-US" sz="1600" u="none" cap="none" strike="noStrike">
                  <a:solidFill>
                    <a:schemeClr val="lt1"/>
                  </a:solidFill>
                  <a:latin typeface="Book Antiqua"/>
                  <a:ea typeface="Book Antiqua"/>
                  <a:cs typeface="Book Antiqua"/>
                  <a:sym typeface="Book Antiqua"/>
                </a:rPr>
                <a:t>)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0 ms</a:t>
              </a:r>
              <a:r>
                <a:rPr b="1" baseline="30000" i="0" lang="en-US" sz="1600" u="none" cap="none" strike="noStrike">
                  <a:solidFill>
                    <a:schemeClr val="lt1"/>
                  </a:solidFill>
                  <a:latin typeface="Book Antiqua"/>
                  <a:ea typeface="Book Antiqua"/>
                  <a:cs typeface="Book Antiqua"/>
                  <a:sym typeface="Book Antiqua"/>
                </a:rPr>
                <a:t>-1</a:t>
              </a:r>
              <a:endParaRPr b="1" i="0" sz="1600" u="none" cap="none" strike="noStrike">
                <a:solidFill>
                  <a:schemeClr val="lt1"/>
                </a:solidFill>
                <a:latin typeface="Book Antiqua"/>
                <a:ea typeface="Book Antiqua"/>
                <a:cs typeface="Book Antiqua"/>
                <a:sym typeface="Book Antiqua"/>
              </a:endParaRPr>
            </a:p>
          </p:txBody>
        </p:sp>
      </p:grpSp>
      <p:grpSp>
        <p:nvGrpSpPr>
          <p:cNvPr id="3071" name="Google Shape;3071;p67"/>
          <p:cNvGrpSpPr/>
          <p:nvPr/>
        </p:nvGrpSpPr>
        <p:grpSpPr>
          <a:xfrm>
            <a:off x="618356" y="80592"/>
            <a:ext cx="7230244" cy="884906"/>
            <a:chOff x="743485" y="41790"/>
            <a:chExt cx="7230244" cy="936786"/>
          </a:xfrm>
        </p:grpSpPr>
        <p:sp>
          <p:nvSpPr>
            <p:cNvPr id="3072" name="Google Shape;3072;p67"/>
            <p:cNvSpPr/>
            <p:nvPr/>
          </p:nvSpPr>
          <p:spPr>
            <a:xfrm>
              <a:off x="743485" y="97641"/>
              <a:ext cx="7230244" cy="880935"/>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Bell MT"/>
                <a:ea typeface="Bell MT"/>
                <a:cs typeface="Bell MT"/>
                <a:sym typeface="Bell MT"/>
              </a:endParaRPr>
            </a:p>
          </p:txBody>
        </p:sp>
        <p:sp>
          <p:nvSpPr>
            <p:cNvPr id="3073" name="Google Shape;3073;p67"/>
            <p:cNvSpPr txBox="1"/>
            <p:nvPr/>
          </p:nvSpPr>
          <p:spPr>
            <a:xfrm>
              <a:off x="1249846" y="41790"/>
              <a:ext cx="6723883" cy="872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From a rifle of mass 4 kg, a bullet of mass 50 g is fired with an initial velocity of 35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Calculate the recoil velocity of the rifle.</a:t>
              </a:r>
              <a:endParaRPr b="1" i="0" sz="1600" u="none" cap="none" strike="noStrike">
                <a:solidFill>
                  <a:srgbClr val="0000FF"/>
                </a:solidFill>
                <a:latin typeface="Book Antiqua"/>
                <a:ea typeface="Book Antiqua"/>
                <a:cs typeface="Book Antiqua"/>
                <a:sym typeface="Book Antiqua"/>
              </a:endParaRPr>
            </a:p>
          </p:txBody>
        </p:sp>
      </p:grpSp>
      <p:grpSp>
        <p:nvGrpSpPr>
          <p:cNvPr id="3074" name="Google Shape;3074;p67"/>
          <p:cNvGrpSpPr/>
          <p:nvPr/>
        </p:nvGrpSpPr>
        <p:grpSpPr>
          <a:xfrm>
            <a:off x="289937" y="179070"/>
            <a:ext cx="640080" cy="640080"/>
            <a:chOff x="4953000" y="3718491"/>
            <a:chExt cx="640080" cy="640080"/>
          </a:xfrm>
        </p:grpSpPr>
        <p:sp>
          <p:nvSpPr>
            <p:cNvPr id="3075" name="Google Shape;3075;p67"/>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6" name="Google Shape;3076;p67"/>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2</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74"/>
                                        </p:tgtEl>
                                        <p:attrNameLst>
                                          <p:attrName>style.visibility</p:attrName>
                                        </p:attrNameLst>
                                      </p:cBhvr>
                                      <p:to>
                                        <p:strVal val="visible"/>
                                      </p:to>
                                    </p:set>
                                    <p:anim calcmode="lin" valueType="num">
                                      <p:cBhvr additive="base">
                                        <p:cTn dur="500"/>
                                        <p:tgtEl>
                                          <p:spTgt spid="307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71"/>
                                        </p:tgtEl>
                                        <p:attrNameLst>
                                          <p:attrName>style.visibility</p:attrName>
                                        </p:attrNameLst>
                                      </p:cBhvr>
                                      <p:to>
                                        <p:strVal val="visible"/>
                                      </p:to>
                                    </p:set>
                                    <p:animEffect filter="fade" transition="in">
                                      <p:cBhvr>
                                        <p:cTn dur="500"/>
                                        <p:tgtEl>
                                          <p:spTgt spid="3071"/>
                                        </p:tgtEl>
                                      </p:cBhvr>
                                    </p:animEffect>
                                  </p:childTnLst>
                                </p:cTn>
                              </p:par>
                              <p:par>
                                <p:cTn fill="hold" nodeType="with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500"/>
                                        <p:tgtEl>
                                          <p:spTgt spid="3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51"/>
                                        </p:tgtEl>
                                        <p:attrNameLst>
                                          <p:attrName>style.visibility</p:attrName>
                                        </p:attrNameLst>
                                      </p:cBhvr>
                                      <p:to>
                                        <p:strVal val="visible"/>
                                      </p:to>
                                    </p:set>
                                    <p:animEffect filter="fade" transition="in">
                                      <p:cBhvr>
                                        <p:cTn dur="500"/>
                                        <p:tgtEl>
                                          <p:spTgt spid="3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51"/>
                                        </p:tgtEl>
                                      </p:cBhvr>
                                    </p:animEffect>
                                    <p:set>
                                      <p:cBhvr>
                                        <p:cTn dur="1" fill="hold">
                                          <p:stCondLst>
                                            <p:cond delay="500"/>
                                          </p:stCondLst>
                                        </p:cTn>
                                        <p:tgtEl>
                                          <p:spTgt spid="30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54"/>
                                        </p:tgtEl>
                                        <p:attrNameLst>
                                          <p:attrName>style.visibility</p:attrName>
                                        </p:attrNameLst>
                                      </p:cBhvr>
                                      <p:to>
                                        <p:strVal val="visible"/>
                                      </p:to>
                                    </p:set>
                                    <p:animEffect filter="fade" transition="in">
                                      <p:cBhvr>
                                        <p:cTn dur="500"/>
                                        <p:tgtEl>
                                          <p:spTgt spid="3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54"/>
                                        </p:tgtEl>
                                      </p:cBhvr>
                                    </p:animEffect>
                                    <p:set>
                                      <p:cBhvr>
                                        <p:cTn dur="1" fill="hold">
                                          <p:stCondLst>
                                            <p:cond delay="500"/>
                                          </p:stCondLst>
                                        </p:cTn>
                                        <p:tgtEl>
                                          <p:spTgt spid="305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06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062"/>
                                        </p:tgtEl>
                                        <p:attrNameLst>
                                          <p:attrName>style.visibility</p:attrName>
                                        </p:attrNameLst>
                                      </p:cBhvr>
                                      <p:to>
                                        <p:strVal val="visible"/>
                                      </p:to>
                                    </p:set>
                                    <p:animEffect filter="fade" transition="in">
                                      <p:cBhvr>
                                        <p:cTn dur="500"/>
                                        <p:tgtEl>
                                          <p:spTgt spid="3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62"/>
                                        </p:tgtEl>
                                      </p:cBhvr>
                                    </p:animEffect>
                                    <p:set>
                                      <p:cBhvr>
                                        <p:cTn dur="1" fill="hold">
                                          <p:stCondLst>
                                            <p:cond delay="500"/>
                                          </p:stCondLst>
                                        </p:cTn>
                                        <p:tgtEl>
                                          <p:spTgt spid="30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7"/>
                                        </p:tgtEl>
                                        <p:attrNameLst>
                                          <p:attrName>style.visibility</p:attrName>
                                        </p:attrNameLst>
                                      </p:cBhvr>
                                      <p:to>
                                        <p:strVal val="visible"/>
                                      </p:to>
                                    </p:set>
                                    <p:animEffect filter="fade" transition="in">
                                      <p:cBhvr>
                                        <p:cTn dur="500"/>
                                        <p:tgtEl>
                                          <p:spTgt spid="30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57"/>
                                        </p:tgtEl>
                                      </p:cBhvr>
                                    </p:animEffect>
                                    <p:set>
                                      <p:cBhvr>
                                        <p:cTn dur="1" fill="hold">
                                          <p:stCondLst>
                                            <p:cond delay="500"/>
                                          </p:stCondLst>
                                        </p:cTn>
                                        <p:tgtEl>
                                          <p:spTgt spid="30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68"/>
                                        </p:tgtEl>
                                        <p:attrNameLst>
                                          <p:attrName>style.visibility</p:attrName>
                                        </p:attrNameLst>
                                      </p:cBhvr>
                                      <p:to>
                                        <p:strVal val="visible"/>
                                      </p:to>
                                    </p:set>
                                    <p:animEffect filter="fade" transition="in">
                                      <p:cBhvr>
                                        <p:cTn dur="500"/>
                                        <p:tgtEl>
                                          <p:spTgt spid="3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68"/>
                                        </p:tgtEl>
                                      </p:cBhvr>
                                    </p:animEffect>
                                    <p:set>
                                      <p:cBhvr>
                                        <p:cTn dur="1" fill="hold">
                                          <p:stCondLst>
                                            <p:cond delay="500"/>
                                          </p:stCondLst>
                                        </p:cTn>
                                        <p:tgtEl>
                                          <p:spTgt spid="30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65"/>
                                        </p:tgtEl>
                                        <p:attrNameLst>
                                          <p:attrName>style.visibility</p:attrName>
                                        </p:attrNameLst>
                                      </p:cBhvr>
                                      <p:to>
                                        <p:strVal val="visible"/>
                                      </p:to>
                                    </p:set>
                                    <p:animEffect filter="fade" transition="in">
                                      <p:cBhvr>
                                        <p:cTn dur="500"/>
                                        <p:tgtEl>
                                          <p:spTgt spid="30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grpSp>
        <p:nvGrpSpPr>
          <p:cNvPr id="3082" name="Google Shape;3082;p68"/>
          <p:cNvGrpSpPr/>
          <p:nvPr/>
        </p:nvGrpSpPr>
        <p:grpSpPr>
          <a:xfrm>
            <a:off x="618356" y="80592"/>
            <a:ext cx="7230244" cy="884906"/>
            <a:chOff x="743485" y="41790"/>
            <a:chExt cx="7230244" cy="936786"/>
          </a:xfrm>
        </p:grpSpPr>
        <p:sp>
          <p:nvSpPr>
            <p:cNvPr id="3083" name="Google Shape;3083;p68"/>
            <p:cNvSpPr/>
            <p:nvPr/>
          </p:nvSpPr>
          <p:spPr>
            <a:xfrm>
              <a:off x="743485" y="97641"/>
              <a:ext cx="7230244" cy="880935"/>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Bell MT"/>
                <a:ea typeface="Bell MT"/>
                <a:cs typeface="Bell MT"/>
                <a:sym typeface="Bell MT"/>
              </a:endParaRPr>
            </a:p>
          </p:txBody>
        </p:sp>
        <p:sp>
          <p:nvSpPr>
            <p:cNvPr id="3084" name="Google Shape;3084;p68"/>
            <p:cNvSpPr txBox="1"/>
            <p:nvPr/>
          </p:nvSpPr>
          <p:spPr>
            <a:xfrm>
              <a:off x="1249846" y="41790"/>
              <a:ext cx="6723883" cy="872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From a rifle of mass 4 kg, a bullet of mass 50 g is fired with an initial velocity of 35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Calculate the recoil velocity of the rifle.</a:t>
              </a:r>
              <a:endParaRPr b="1" i="0" sz="1600" u="none" cap="none" strike="noStrike">
                <a:solidFill>
                  <a:srgbClr val="0000FF"/>
                </a:solidFill>
                <a:latin typeface="Book Antiqua"/>
                <a:ea typeface="Book Antiqua"/>
                <a:cs typeface="Book Antiqua"/>
                <a:sym typeface="Book Antiqua"/>
              </a:endParaRPr>
            </a:p>
          </p:txBody>
        </p:sp>
      </p:grpSp>
      <p:grpSp>
        <p:nvGrpSpPr>
          <p:cNvPr id="3085" name="Google Shape;3085;p68"/>
          <p:cNvGrpSpPr/>
          <p:nvPr/>
        </p:nvGrpSpPr>
        <p:grpSpPr>
          <a:xfrm>
            <a:off x="289937" y="179070"/>
            <a:ext cx="640080" cy="640080"/>
            <a:chOff x="4953000" y="3718491"/>
            <a:chExt cx="640080" cy="640080"/>
          </a:xfrm>
        </p:grpSpPr>
        <p:sp>
          <p:nvSpPr>
            <p:cNvPr id="3086" name="Google Shape;3086;p68"/>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7" name="Google Shape;3087;p68"/>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2</a:t>
              </a:r>
              <a:endParaRPr b="0" i="0" sz="1400" u="none" cap="none" strike="noStrike">
                <a:solidFill>
                  <a:srgbClr val="000000"/>
                </a:solidFill>
                <a:latin typeface="Arial"/>
                <a:ea typeface="Arial"/>
                <a:cs typeface="Arial"/>
                <a:sym typeface="Arial"/>
              </a:endParaRPr>
            </a:p>
          </p:txBody>
        </p:sp>
      </p:grpSp>
      <p:sp>
        <p:nvSpPr>
          <p:cNvPr id="3088" name="Google Shape;3088;p68"/>
          <p:cNvSpPr txBox="1"/>
          <p:nvPr/>
        </p:nvSpPr>
        <p:spPr>
          <a:xfrm>
            <a:off x="1185531" y="1063101"/>
            <a:ext cx="45761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089" name="Google Shape;3089;p68"/>
          <p:cNvSpPr txBox="1"/>
          <p:nvPr/>
        </p:nvSpPr>
        <p:spPr>
          <a:xfrm>
            <a:off x="2381250" y="1082151"/>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090" name="Google Shape;3090;p68"/>
          <p:cNvSpPr txBox="1"/>
          <p:nvPr/>
        </p:nvSpPr>
        <p:spPr>
          <a:xfrm>
            <a:off x="3361546" y="1091676"/>
            <a:ext cx="343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91" name="Google Shape;3091;p68"/>
          <p:cNvSpPr/>
          <p:nvPr/>
        </p:nvSpPr>
        <p:spPr>
          <a:xfrm>
            <a:off x="3665384" y="1000125"/>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a:t>
            </a:r>
            <a:endParaRPr b="1" i="0" sz="1600" u="none" cap="none" strike="noStrike">
              <a:solidFill>
                <a:srgbClr val="0000FF"/>
              </a:solidFill>
              <a:latin typeface="Book Antiqua"/>
              <a:ea typeface="Book Antiqua"/>
              <a:cs typeface="Book Antiqua"/>
              <a:sym typeface="Book Antiqua"/>
            </a:endParaRPr>
          </a:p>
        </p:txBody>
      </p:sp>
      <p:sp>
        <p:nvSpPr>
          <p:cNvPr id="3092" name="Google Shape;3092;p68"/>
          <p:cNvSpPr/>
          <p:nvPr/>
        </p:nvSpPr>
        <p:spPr>
          <a:xfrm>
            <a:off x="3566656" y="1255361"/>
            <a:ext cx="6255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1000</a:t>
            </a:r>
            <a:endParaRPr b="1" i="0" sz="1600" u="none" cap="none" strike="noStrike">
              <a:solidFill>
                <a:srgbClr val="0000FF"/>
              </a:solidFill>
              <a:latin typeface="Book Antiqua"/>
              <a:ea typeface="Book Antiqua"/>
              <a:cs typeface="Book Antiqua"/>
              <a:sym typeface="Book Antiqua"/>
            </a:endParaRPr>
          </a:p>
        </p:txBody>
      </p:sp>
      <p:cxnSp>
        <p:nvCxnSpPr>
          <p:cNvPr id="3093" name="Google Shape;3093;p68"/>
          <p:cNvCxnSpPr/>
          <p:nvPr/>
        </p:nvCxnSpPr>
        <p:spPr>
          <a:xfrm>
            <a:off x="3635791" y="1274411"/>
            <a:ext cx="457378" cy="0"/>
          </a:xfrm>
          <a:prstGeom prst="straightConnector1">
            <a:avLst/>
          </a:prstGeom>
          <a:noFill/>
          <a:ln cap="flat" cmpd="sng" w="9525">
            <a:solidFill>
              <a:srgbClr val="4A7DBA"/>
            </a:solidFill>
            <a:prstDash val="solid"/>
            <a:round/>
            <a:headEnd len="sm" w="sm" type="none"/>
            <a:tailEnd len="sm" w="sm" type="none"/>
          </a:ln>
        </p:spPr>
      </p:cxnSp>
      <p:sp>
        <p:nvSpPr>
          <p:cNvPr id="3094" name="Google Shape;3094;p68"/>
          <p:cNvSpPr txBox="1"/>
          <p:nvPr/>
        </p:nvSpPr>
        <p:spPr>
          <a:xfrm>
            <a:off x="4028685" y="1120251"/>
            <a:ext cx="10294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0.05 kg</a:t>
            </a:r>
            <a:endParaRPr b="1" i="0" sz="1600" u="none" cap="none" strike="noStrike">
              <a:solidFill>
                <a:srgbClr val="0000FF"/>
              </a:solidFill>
              <a:latin typeface="Book Antiqua"/>
              <a:ea typeface="Book Antiqua"/>
              <a:cs typeface="Book Antiqua"/>
              <a:sym typeface="Book Antiqua"/>
            </a:endParaRPr>
          </a:p>
        </p:txBody>
      </p:sp>
      <p:sp>
        <p:nvSpPr>
          <p:cNvPr id="3095" name="Google Shape;3095;p68"/>
          <p:cNvSpPr/>
          <p:nvPr/>
        </p:nvSpPr>
        <p:spPr>
          <a:xfrm>
            <a:off x="1486993" y="1063101"/>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96" name="Google Shape;3096;p68"/>
          <p:cNvSpPr/>
          <p:nvPr/>
        </p:nvSpPr>
        <p:spPr>
          <a:xfrm>
            <a:off x="1715732" y="1063101"/>
            <a:ext cx="57740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 kg</a:t>
            </a:r>
            <a:endParaRPr b="1" i="0" sz="1600" u="none" cap="none" strike="noStrike">
              <a:solidFill>
                <a:srgbClr val="0000FF"/>
              </a:solidFill>
              <a:latin typeface="Book Antiqua"/>
              <a:ea typeface="Book Antiqua"/>
              <a:cs typeface="Book Antiqua"/>
              <a:sym typeface="Book Antiqua"/>
            </a:endParaRPr>
          </a:p>
        </p:txBody>
      </p:sp>
      <p:sp>
        <p:nvSpPr>
          <p:cNvPr id="3097" name="Google Shape;3097;p68"/>
          <p:cNvSpPr/>
          <p:nvPr/>
        </p:nvSpPr>
        <p:spPr>
          <a:xfrm>
            <a:off x="2683626" y="1082151"/>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098" name="Google Shape;3098;p68"/>
          <p:cNvSpPr/>
          <p:nvPr/>
        </p:nvSpPr>
        <p:spPr>
          <a:xfrm>
            <a:off x="2864740" y="1082151"/>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50 g</a:t>
            </a:r>
            <a:endParaRPr b="1" i="0" sz="1600" u="none" cap="none" strike="noStrike">
              <a:solidFill>
                <a:srgbClr val="0000FF"/>
              </a:solidFill>
              <a:latin typeface="Book Antiqua"/>
              <a:ea typeface="Book Antiqua"/>
              <a:cs typeface="Book Antiqua"/>
              <a:sym typeface="Book Antiqua"/>
            </a:endParaRPr>
          </a:p>
        </p:txBody>
      </p:sp>
      <p:sp>
        <p:nvSpPr>
          <p:cNvPr id="3099" name="Google Shape;3099;p68"/>
          <p:cNvSpPr txBox="1"/>
          <p:nvPr/>
        </p:nvSpPr>
        <p:spPr>
          <a:xfrm>
            <a:off x="1185531" y="1663453"/>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100" name="Google Shape;3100;p68"/>
          <p:cNvSpPr/>
          <p:nvPr/>
        </p:nvSpPr>
        <p:spPr>
          <a:xfrm>
            <a:off x="1486993" y="1671191"/>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01" name="Google Shape;3101;p68"/>
          <p:cNvSpPr/>
          <p:nvPr/>
        </p:nvSpPr>
        <p:spPr>
          <a:xfrm>
            <a:off x="1715732" y="1698426"/>
            <a:ext cx="7777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35ms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102" name="Google Shape;3102;p68"/>
          <p:cNvSpPr txBox="1"/>
          <p:nvPr/>
        </p:nvSpPr>
        <p:spPr>
          <a:xfrm>
            <a:off x="1219200" y="2114550"/>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103" name="Google Shape;3103;p68"/>
          <p:cNvSpPr/>
          <p:nvPr/>
        </p:nvSpPr>
        <p:spPr>
          <a:xfrm>
            <a:off x="1544143" y="2119542"/>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04" name="Google Shape;3104;p68"/>
          <p:cNvSpPr/>
          <p:nvPr/>
        </p:nvSpPr>
        <p:spPr>
          <a:xfrm>
            <a:off x="1734782" y="2122288"/>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baseline="30000" i="0" sz="1600" u="none" cap="none" strike="noStrike">
              <a:solidFill>
                <a:srgbClr val="0000FF"/>
              </a:solidFill>
              <a:latin typeface="Book Antiqua"/>
              <a:ea typeface="Book Antiqua"/>
              <a:cs typeface="Book Antiqua"/>
              <a:sym typeface="Book Antiqua"/>
            </a:endParaRPr>
          </a:p>
        </p:txBody>
      </p:sp>
      <p:sp>
        <p:nvSpPr>
          <p:cNvPr id="3105" name="Google Shape;3105;p68"/>
          <p:cNvSpPr txBox="1"/>
          <p:nvPr/>
        </p:nvSpPr>
        <p:spPr>
          <a:xfrm>
            <a:off x="1185531" y="1378800"/>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106" name="Google Shape;3106;p68"/>
          <p:cNvSpPr/>
          <p:nvPr/>
        </p:nvSpPr>
        <p:spPr>
          <a:xfrm>
            <a:off x="1486993" y="1383792"/>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07" name="Google Shape;3107;p68"/>
          <p:cNvSpPr/>
          <p:nvPr/>
        </p:nvSpPr>
        <p:spPr>
          <a:xfrm>
            <a:off x="1715732" y="1386538"/>
            <a:ext cx="6751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108" name="Google Shape;3108;p68"/>
          <p:cNvSpPr txBox="1"/>
          <p:nvPr/>
        </p:nvSpPr>
        <p:spPr>
          <a:xfrm>
            <a:off x="2381250" y="1352550"/>
            <a:ext cx="4572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1" i="0" sz="1600" u="none" cap="none" strike="noStrike">
              <a:solidFill>
                <a:srgbClr val="0000FF"/>
              </a:solidFill>
              <a:latin typeface="Book Antiqua"/>
              <a:ea typeface="Book Antiqua"/>
              <a:cs typeface="Book Antiqua"/>
              <a:sym typeface="Book Antiqua"/>
            </a:endParaRPr>
          </a:p>
        </p:txBody>
      </p:sp>
      <p:sp>
        <p:nvSpPr>
          <p:cNvPr id="3109" name="Google Shape;3109;p68"/>
          <p:cNvSpPr/>
          <p:nvPr/>
        </p:nvSpPr>
        <p:spPr>
          <a:xfrm>
            <a:off x="2683626" y="1367067"/>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10" name="Google Shape;3110;p68"/>
          <p:cNvSpPr/>
          <p:nvPr/>
        </p:nvSpPr>
        <p:spPr>
          <a:xfrm>
            <a:off x="2864740" y="1369813"/>
            <a:ext cx="6751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111" name="Google Shape;3111;p68"/>
          <p:cNvSpPr/>
          <p:nvPr/>
        </p:nvSpPr>
        <p:spPr>
          <a:xfrm>
            <a:off x="1348416" y="2571750"/>
            <a:ext cx="3528384"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             </a:t>
            </a:r>
            <a:r>
              <a:rPr b="1" i="0" lang="en-US" sz="1600" u="none" cap="none" strike="noStrike">
                <a:solidFill>
                  <a:srgbClr val="C00000"/>
                </a:solidFill>
                <a:latin typeface="Book Antiqua"/>
                <a:ea typeface="Book Antiqua"/>
                <a:cs typeface="Book Antiqua"/>
                <a:sym typeface="Book Antiqua"/>
              </a:rPr>
              <a:t>=	    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112" name="Google Shape;3112;p68"/>
          <p:cNvSpPr txBox="1"/>
          <p:nvPr/>
        </p:nvSpPr>
        <p:spPr>
          <a:xfrm>
            <a:off x="1348416" y="2952750"/>
            <a:ext cx="736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113" name="Google Shape;3113;p68"/>
          <p:cNvSpPr txBox="1"/>
          <p:nvPr/>
        </p:nvSpPr>
        <p:spPr>
          <a:xfrm>
            <a:off x="2855579" y="295275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14" name="Google Shape;3114;p68"/>
          <p:cNvSpPr txBox="1"/>
          <p:nvPr/>
        </p:nvSpPr>
        <p:spPr>
          <a:xfrm>
            <a:off x="3146541" y="2952750"/>
            <a:ext cx="7263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115" name="Google Shape;3115;p68"/>
          <p:cNvSpPr/>
          <p:nvPr/>
        </p:nvSpPr>
        <p:spPr>
          <a:xfrm>
            <a:off x="1869109" y="2952750"/>
            <a:ext cx="8066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116" name="Google Shape;3116;p68"/>
          <p:cNvSpPr/>
          <p:nvPr/>
        </p:nvSpPr>
        <p:spPr>
          <a:xfrm>
            <a:off x="3801493" y="2952750"/>
            <a:ext cx="8467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117" name="Google Shape;3117;p68"/>
          <p:cNvSpPr txBox="1"/>
          <p:nvPr/>
        </p:nvSpPr>
        <p:spPr>
          <a:xfrm>
            <a:off x="751713" y="3313610"/>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118" name="Google Shape;3118;p68"/>
          <p:cNvSpPr txBox="1"/>
          <p:nvPr/>
        </p:nvSpPr>
        <p:spPr>
          <a:xfrm>
            <a:off x="2855579" y="331361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19" name="Google Shape;3119;p68"/>
          <p:cNvSpPr txBox="1"/>
          <p:nvPr/>
        </p:nvSpPr>
        <p:spPr>
          <a:xfrm>
            <a:off x="3146541" y="3313610"/>
            <a:ext cx="21941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(0.05 × 35) + (4 × 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t>
            </a:r>
            <a:endParaRPr b="1" i="0" sz="1600" u="none" cap="none" strike="noStrike">
              <a:solidFill>
                <a:srgbClr val="0000FF"/>
              </a:solidFill>
              <a:latin typeface="Book Antiqua"/>
              <a:ea typeface="Book Antiqua"/>
              <a:cs typeface="Book Antiqua"/>
              <a:sym typeface="Book Antiqua"/>
            </a:endParaRPr>
          </a:p>
        </p:txBody>
      </p:sp>
      <p:sp>
        <p:nvSpPr>
          <p:cNvPr id="3120" name="Google Shape;3120;p68"/>
          <p:cNvSpPr/>
          <p:nvPr/>
        </p:nvSpPr>
        <p:spPr>
          <a:xfrm>
            <a:off x="1164266" y="3313610"/>
            <a:ext cx="18101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(0.05 × 0) + (4 × 0)</a:t>
            </a:r>
            <a:endParaRPr b="1" baseline="-25000" i="0" sz="1600" u="none" cap="none" strike="noStrike">
              <a:solidFill>
                <a:srgbClr val="0000FF"/>
              </a:solidFill>
              <a:latin typeface="Book Antiqua"/>
              <a:ea typeface="Book Antiqua"/>
              <a:cs typeface="Book Antiqua"/>
              <a:sym typeface="Book Antiqua"/>
            </a:endParaRPr>
          </a:p>
        </p:txBody>
      </p:sp>
      <p:sp>
        <p:nvSpPr>
          <p:cNvPr id="3121" name="Google Shape;3121;p68"/>
          <p:cNvSpPr txBox="1"/>
          <p:nvPr/>
        </p:nvSpPr>
        <p:spPr>
          <a:xfrm>
            <a:off x="751713" y="3637460"/>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122" name="Google Shape;3122;p68"/>
          <p:cNvSpPr txBox="1"/>
          <p:nvPr/>
        </p:nvSpPr>
        <p:spPr>
          <a:xfrm>
            <a:off x="2855579" y="363746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23" name="Google Shape;3123;p68"/>
          <p:cNvSpPr txBox="1"/>
          <p:nvPr/>
        </p:nvSpPr>
        <p:spPr>
          <a:xfrm>
            <a:off x="3146541" y="3637460"/>
            <a:ext cx="12419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1.75 + 4v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a:t>
            </a:r>
            <a:endParaRPr b="1" baseline="-25000" i="0" sz="1600" u="none" cap="none" strike="noStrike">
              <a:solidFill>
                <a:srgbClr val="0000FF"/>
              </a:solidFill>
              <a:latin typeface="Book Antiqua"/>
              <a:ea typeface="Book Antiqua"/>
              <a:cs typeface="Book Antiqua"/>
              <a:sym typeface="Book Antiqua"/>
            </a:endParaRPr>
          </a:p>
        </p:txBody>
      </p:sp>
      <p:sp>
        <p:nvSpPr>
          <p:cNvPr id="3124" name="Google Shape;3124;p68"/>
          <p:cNvSpPr/>
          <p:nvPr/>
        </p:nvSpPr>
        <p:spPr>
          <a:xfrm>
            <a:off x="2685516" y="3637460"/>
            <a:ext cx="28886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baseline="-25000" i="0" sz="1600" u="none" cap="none" strike="noStrike">
              <a:solidFill>
                <a:srgbClr val="0000FF"/>
              </a:solidFill>
              <a:latin typeface="Book Antiqua"/>
              <a:ea typeface="Book Antiqua"/>
              <a:cs typeface="Book Antiqua"/>
              <a:sym typeface="Book Antiqua"/>
            </a:endParaRPr>
          </a:p>
        </p:txBody>
      </p:sp>
      <p:sp>
        <p:nvSpPr>
          <p:cNvPr id="3125" name="Google Shape;3125;p68"/>
          <p:cNvSpPr txBox="1"/>
          <p:nvPr/>
        </p:nvSpPr>
        <p:spPr>
          <a:xfrm>
            <a:off x="751713" y="3988084"/>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126" name="Google Shape;3126;p68"/>
          <p:cNvSpPr txBox="1"/>
          <p:nvPr/>
        </p:nvSpPr>
        <p:spPr>
          <a:xfrm>
            <a:off x="2855579" y="3988084"/>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27" name="Google Shape;3127;p68"/>
          <p:cNvSpPr txBox="1"/>
          <p:nvPr/>
        </p:nvSpPr>
        <p:spPr>
          <a:xfrm>
            <a:off x="3146541" y="3988084"/>
            <a:ext cx="6580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1.75</a:t>
            </a:r>
            <a:endParaRPr b="1" i="0" sz="1600" u="none" cap="none" strike="noStrike">
              <a:solidFill>
                <a:srgbClr val="0000FF"/>
              </a:solidFill>
              <a:latin typeface="Book Antiqua"/>
              <a:ea typeface="Book Antiqua"/>
              <a:cs typeface="Book Antiqua"/>
              <a:sym typeface="Book Antiqua"/>
            </a:endParaRPr>
          </a:p>
        </p:txBody>
      </p:sp>
      <p:sp>
        <p:nvSpPr>
          <p:cNvPr id="3128" name="Google Shape;3128;p68"/>
          <p:cNvSpPr/>
          <p:nvPr/>
        </p:nvSpPr>
        <p:spPr>
          <a:xfrm>
            <a:off x="2435447" y="3988084"/>
            <a:ext cx="53893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grpSp>
        <p:nvGrpSpPr>
          <p:cNvPr id="3129" name="Google Shape;3129;p68"/>
          <p:cNvGrpSpPr/>
          <p:nvPr/>
        </p:nvGrpSpPr>
        <p:grpSpPr>
          <a:xfrm>
            <a:off x="3027852" y="4327700"/>
            <a:ext cx="1100138" cy="567366"/>
            <a:chOff x="2642091" y="3016177"/>
            <a:chExt cx="405910" cy="755787"/>
          </a:xfrm>
        </p:grpSpPr>
        <p:sp>
          <p:nvSpPr>
            <p:cNvPr id="3130" name="Google Shape;3130;p68"/>
            <p:cNvSpPr/>
            <p:nvPr/>
          </p:nvSpPr>
          <p:spPr>
            <a:xfrm>
              <a:off x="2642091" y="3016177"/>
              <a:ext cx="405910"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-1.75</a:t>
              </a:r>
              <a:endParaRPr b="0" i="0" sz="1400" u="none" cap="none" strike="noStrike">
                <a:solidFill>
                  <a:srgbClr val="000000"/>
                </a:solidFill>
                <a:latin typeface="Arial"/>
                <a:ea typeface="Arial"/>
                <a:cs typeface="Arial"/>
                <a:sym typeface="Arial"/>
              </a:endParaRPr>
            </a:p>
          </p:txBody>
        </p:sp>
        <p:cxnSp>
          <p:nvCxnSpPr>
            <p:cNvPr id="3131" name="Google Shape;3131;p68"/>
            <p:cNvCxnSpPr/>
            <p:nvPr/>
          </p:nvCxnSpPr>
          <p:spPr>
            <a:xfrm>
              <a:off x="2727759" y="3408677"/>
              <a:ext cx="229001" cy="0"/>
            </a:xfrm>
            <a:prstGeom prst="straightConnector1">
              <a:avLst/>
            </a:prstGeom>
            <a:noFill/>
            <a:ln cap="flat" cmpd="sng" w="19050">
              <a:solidFill>
                <a:srgbClr val="0000FF"/>
              </a:solidFill>
              <a:prstDash val="solid"/>
              <a:round/>
              <a:headEnd len="sm" w="sm" type="none"/>
              <a:tailEnd len="sm" w="sm" type="none"/>
            </a:ln>
            <a:effectLst>
              <a:outerShdw blurRad="40000" rotWithShape="0" dir="5400000" dist="23000">
                <a:srgbClr val="000000">
                  <a:alpha val="34509"/>
                </a:srgbClr>
              </a:outerShdw>
            </a:effectLst>
          </p:spPr>
        </p:cxnSp>
        <p:sp>
          <p:nvSpPr>
            <p:cNvPr id="3132" name="Google Shape;3132;p68"/>
            <p:cNvSpPr/>
            <p:nvPr/>
          </p:nvSpPr>
          <p:spPr>
            <a:xfrm>
              <a:off x="2642091" y="3320977"/>
              <a:ext cx="405910"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4</a:t>
              </a:r>
              <a:endParaRPr b="0" i="0" sz="1400" u="none" cap="none" strike="noStrike">
                <a:solidFill>
                  <a:srgbClr val="000000"/>
                </a:solidFill>
                <a:latin typeface="Arial"/>
                <a:ea typeface="Arial"/>
                <a:cs typeface="Arial"/>
                <a:sym typeface="Arial"/>
              </a:endParaRPr>
            </a:p>
          </p:txBody>
        </p:sp>
      </p:grpSp>
      <p:sp>
        <p:nvSpPr>
          <p:cNvPr id="3133" name="Google Shape;3133;p68"/>
          <p:cNvSpPr txBox="1"/>
          <p:nvPr/>
        </p:nvSpPr>
        <p:spPr>
          <a:xfrm>
            <a:off x="2855579" y="4440451"/>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34" name="Google Shape;3134;p68"/>
          <p:cNvSpPr/>
          <p:nvPr/>
        </p:nvSpPr>
        <p:spPr>
          <a:xfrm>
            <a:off x="2606969" y="4440451"/>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135" name="Google Shape;3135;p68"/>
          <p:cNvSpPr txBox="1"/>
          <p:nvPr/>
        </p:nvSpPr>
        <p:spPr>
          <a:xfrm>
            <a:off x="751713" y="4440451"/>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136" name="Google Shape;3136;p68"/>
          <p:cNvSpPr txBox="1"/>
          <p:nvPr/>
        </p:nvSpPr>
        <p:spPr>
          <a:xfrm>
            <a:off x="5914258" y="1019175"/>
            <a:ext cx="14478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4375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137" name="Google Shape;3137;p68"/>
          <p:cNvSpPr txBox="1"/>
          <p:nvPr/>
        </p:nvSpPr>
        <p:spPr>
          <a:xfrm>
            <a:off x="5645700" y="1019175"/>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138" name="Google Shape;3138;p68"/>
          <p:cNvSpPr/>
          <p:nvPr/>
        </p:nvSpPr>
        <p:spPr>
          <a:xfrm>
            <a:off x="5414098" y="1019175"/>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139" name="Google Shape;3139;p68"/>
          <p:cNvSpPr txBox="1"/>
          <p:nvPr/>
        </p:nvSpPr>
        <p:spPr>
          <a:xfrm>
            <a:off x="4981575" y="1019175"/>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140" name="Google Shape;3140;p68"/>
          <p:cNvSpPr/>
          <p:nvPr/>
        </p:nvSpPr>
        <p:spPr>
          <a:xfrm>
            <a:off x="159364" y="1094619"/>
            <a:ext cx="1012136"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3141" name="Google Shape;3141;p68"/>
          <p:cNvSpPr/>
          <p:nvPr/>
        </p:nvSpPr>
        <p:spPr>
          <a:xfrm>
            <a:off x="120144" y="2110477"/>
            <a:ext cx="1050786"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3142" name="Google Shape;3142;p68"/>
          <p:cNvSpPr/>
          <p:nvPr/>
        </p:nvSpPr>
        <p:spPr>
          <a:xfrm>
            <a:off x="120144" y="2582320"/>
            <a:ext cx="1251456"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a:t>
            </a:r>
            <a:endParaRPr b="1" i="0" sz="1600" u="none" cap="none" strike="noStrike">
              <a:solidFill>
                <a:srgbClr val="C00000"/>
              </a:solidFill>
              <a:latin typeface="Book Antiqua"/>
              <a:ea typeface="Book Antiqua"/>
              <a:cs typeface="Book Antiqua"/>
              <a:sym typeface="Book Antiqua"/>
            </a:endParaRPr>
          </a:p>
        </p:txBody>
      </p:sp>
      <p:sp>
        <p:nvSpPr>
          <p:cNvPr id="3143" name="Google Shape;3143;p68"/>
          <p:cNvSpPr/>
          <p:nvPr/>
        </p:nvSpPr>
        <p:spPr>
          <a:xfrm>
            <a:off x="125451" y="2952750"/>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3144" name="Google Shape;3144;p68"/>
          <p:cNvSpPr/>
          <p:nvPr/>
        </p:nvSpPr>
        <p:spPr>
          <a:xfrm>
            <a:off x="5020846" y="1440558"/>
            <a:ext cx="101822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3145" name="Google Shape;3145;p68"/>
          <p:cNvSpPr txBox="1"/>
          <p:nvPr/>
        </p:nvSpPr>
        <p:spPr>
          <a:xfrm>
            <a:off x="4981575" y="1810465"/>
            <a:ext cx="3986530" cy="889344"/>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The rifle recoils with a velocity of 0.4375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The negative sign indicates that the rifle recoils backwards.</a:t>
            </a:r>
            <a:endParaRPr b="1" i="0" sz="1600" u="none" cap="none" strike="noStrike">
              <a:solidFill>
                <a:srgbClr val="0000FF"/>
              </a:solidFill>
              <a:latin typeface="Book Antiqua"/>
              <a:ea typeface="Book Antiqua"/>
              <a:cs typeface="Book Antiqua"/>
              <a:sym typeface="Book Antiqua"/>
            </a:endParaRPr>
          </a:p>
        </p:txBody>
      </p:sp>
      <p:cxnSp>
        <p:nvCxnSpPr>
          <p:cNvPr id="3146" name="Google Shape;3146;p68"/>
          <p:cNvCxnSpPr/>
          <p:nvPr/>
        </p:nvCxnSpPr>
        <p:spPr>
          <a:xfrm>
            <a:off x="5013405" y="1027386"/>
            <a:ext cx="0" cy="4003128"/>
          </a:xfrm>
          <a:prstGeom prst="straightConnector1">
            <a:avLst/>
          </a:prstGeom>
          <a:noFill/>
          <a:ln cap="flat" cmpd="sng" w="9525">
            <a:solidFill>
              <a:schemeClr val="dk1"/>
            </a:solidFill>
            <a:prstDash val="solid"/>
            <a:round/>
            <a:headEnd len="sm" w="sm" type="none"/>
            <a:tailEnd len="sm" w="sm" type="none"/>
          </a:ln>
        </p:spPr>
      </p:cxnSp>
      <p:sp>
        <p:nvSpPr>
          <p:cNvPr id="3147" name="Google Shape;3147;p68"/>
          <p:cNvSpPr/>
          <p:nvPr/>
        </p:nvSpPr>
        <p:spPr>
          <a:xfrm>
            <a:off x="3101430" y="256187"/>
            <a:ext cx="421829"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8" name="Google Shape;3148;p68"/>
          <p:cNvSpPr/>
          <p:nvPr/>
        </p:nvSpPr>
        <p:spPr>
          <a:xfrm>
            <a:off x="5083621" y="248707"/>
            <a:ext cx="421829"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9" name="Google Shape;3149;p68"/>
          <p:cNvSpPr/>
          <p:nvPr/>
        </p:nvSpPr>
        <p:spPr>
          <a:xfrm>
            <a:off x="2244334" y="483729"/>
            <a:ext cx="72527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500"/>
                                        <p:tgtEl>
                                          <p:spTgt spid="30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500"/>
                                        <p:tgtEl>
                                          <p:spTgt spid="3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0"/>
                                        </p:tgtEl>
                                        <p:attrNameLst>
                                          <p:attrName>style.visibility</p:attrName>
                                        </p:attrNameLst>
                                      </p:cBhvr>
                                      <p:to>
                                        <p:strVal val="visible"/>
                                      </p:to>
                                    </p:set>
                                    <p:animEffect filter="fade" transition="in">
                                      <p:cBhvr>
                                        <p:cTn dur="500"/>
                                        <p:tgtEl>
                                          <p:spTgt spid="3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500"/>
                                        <p:tgtEl>
                                          <p:spTgt spid="3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5"/>
                                        </p:tgtEl>
                                        <p:attrNameLst>
                                          <p:attrName>style.visibility</p:attrName>
                                        </p:attrNameLst>
                                      </p:cBhvr>
                                      <p:to>
                                        <p:strVal val="visible"/>
                                      </p:to>
                                    </p:set>
                                    <p:animEffect filter="fade" transition="in">
                                      <p:cBhvr>
                                        <p:cTn dur="500"/>
                                        <p:tgtEl>
                                          <p:spTgt spid="30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6"/>
                                        </p:tgtEl>
                                        <p:attrNameLst>
                                          <p:attrName>style.visibility</p:attrName>
                                        </p:attrNameLst>
                                      </p:cBhvr>
                                      <p:to>
                                        <p:strVal val="visible"/>
                                      </p:to>
                                    </p:set>
                                    <p:animEffect filter="fade" transition="in">
                                      <p:cBhvr>
                                        <p:cTn dur="500"/>
                                        <p:tgtEl>
                                          <p:spTgt spid="3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500"/>
                                        <p:tgtEl>
                                          <p:spTgt spid="3089"/>
                                        </p:tgtEl>
                                      </p:cBhvr>
                                    </p:animEffect>
                                  </p:childTnLst>
                                </p:cTn>
                              </p:par>
                              <p:par>
                                <p:cTn fill="hold" nodeType="withEffect" presetClass="entr" presetID="10" presetSubtype="0">
                                  <p:stCondLst>
                                    <p:cond delay="0"/>
                                  </p:stCondLst>
                                  <p:childTnLst>
                                    <p:set>
                                      <p:cBhvr>
                                        <p:cTn dur="1" fill="hold">
                                          <p:stCondLst>
                                            <p:cond delay="0"/>
                                          </p:stCondLst>
                                        </p:cTn>
                                        <p:tgtEl>
                                          <p:spTgt spid="3147"/>
                                        </p:tgtEl>
                                        <p:attrNameLst>
                                          <p:attrName>style.visibility</p:attrName>
                                        </p:attrNameLst>
                                      </p:cBhvr>
                                      <p:to>
                                        <p:strVal val="visible"/>
                                      </p:to>
                                    </p:set>
                                    <p:animEffect filter="fade" transition="in">
                                      <p:cBhvr>
                                        <p:cTn dur="500"/>
                                        <p:tgtEl>
                                          <p:spTgt spid="3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7"/>
                                        </p:tgtEl>
                                        <p:attrNameLst>
                                          <p:attrName>style.visibility</p:attrName>
                                        </p:attrNameLst>
                                      </p:cBhvr>
                                      <p:to>
                                        <p:strVal val="visible"/>
                                      </p:to>
                                    </p:set>
                                    <p:animEffect filter="fade" transition="in">
                                      <p:cBhvr>
                                        <p:cTn dur="500"/>
                                        <p:tgtEl>
                                          <p:spTgt spid="3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8"/>
                                        </p:tgtEl>
                                        <p:attrNameLst>
                                          <p:attrName>style.visibility</p:attrName>
                                        </p:attrNameLst>
                                      </p:cBhvr>
                                      <p:to>
                                        <p:strVal val="visible"/>
                                      </p:to>
                                    </p:set>
                                    <p:animEffect filter="fade" transition="in">
                                      <p:cBhvr>
                                        <p:cTn dur="500"/>
                                        <p:tgtEl>
                                          <p:spTgt spid="3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0"/>
                                        </p:tgtEl>
                                        <p:attrNameLst>
                                          <p:attrName>style.visibility</p:attrName>
                                        </p:attrNameLst>
                                      </p:cBhvr>
                                      <p:to>
                                        <p:strVal val="visible"/>
                                      </p:to>
                                    </p:set>
                                    <p:animEffect filter="fade" transition="in">
                                      <p:cBhvr>
                                        <p:cTn dur="500"/>
                                        <p:tgtEl>
                                          <p:spTgt spid="3090"/>
                                        </p:tgtEl>
                                      </p:cBhvr>
                                    </p:animEffect>
                                  </p:childTnLst>
                                </p:cTn>
                              </p:par>
                              <p:par>
                                <p:cTn fill="hold" nodeType="with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500"/>
                                        <p:tgtEl>
                                          <p:spTgt spid="3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500"/>
                                        <p:tgtEl>
                                          <p:spTgt spid="3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3"/>
                                        </p:tgtEl>
                                        <p:attrNameLst>
                                          <p:attrName>style.visibility</p:attrName>
                                        </p:attrNameLst>
                                      </p:cBhvr>
                                      <p:to>
                                        <p:strVal val="visible"/>
                                      </p:to>
                                    </p:set>
                                    <p:animEffect filter="fade" transition="in">
                                      <p:cBhvr>
                                        <p:cTn dur="500"/>
                                        <p:tgtEl>
                                          <p:spTgt spid="3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2"/>
                                        </p:tgtEl>
                                        <p:attrNameLst>
                                          <p:attrName>style.visibility</p:attrName>
                                        </p:attrNameLst>
                                      </p:cBhvr>
                                      <p:to>
                                        <p:strVal val="visible"/>
                                      </p:to>
                                    </p:set>
                                    <p:animEffect filter="fade" transition="in">
                                      <p:cBhvr>
                                        <p:cTn dur="500"/>
                                        <p:tgtEl>
                                          <p:spTgt spid="3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4"/>
                                        </p:tgtEl>
                                        <p:attrNameLst>
                                          <p:attrName>style.visibility</p:attrName>
                                        </p:attrNameLst>
                                      </p:cBhvr>
                                      <p:to>
                                        <p:strVal val="visible"/>
                                      </p:to>
                                    </p:set>
                                    <p:animEffect filter="fade" transition="in">
                                      <p:cBhvr>
                                        <p:cTn dur="500"/>
                                        <p:tgtEl>
                                          <p:spTgt spid="3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5"/>
                                        </p:tgtEl>
                                        <p:attrNameLst>
                                          <p:attrName>style.visibility</p:attrName>
                                        </p:attrNameLst>
                                      </p:cBhvr>
                                      <p:to>
                                        <p:strVal val="visible"/>
                                      </p:to>
                                    </p:set>
                                    <p:animEffect filter="fade" transition="in">
                                      <p:cBhvr>
                                        <p:cTn dur="500"/>
                                        <p:tgtEl>
                                          <p:spTgt spid="3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gtEl>
                                        <p:attrNameLst>
                                          <p:attrName>style.visibility</p:attrName>
                                        </p:attrNameLst>
                                      </p:cBhvr>
                                      <p:to>
                                        <p:strVal val="visible"/>
                                      </p:to>
                                    </p:set>
                                    <p:animEffect filter="fade" transition="in">
                                      <p:cBhvr>
                                        <p:cTn dur="500"/>
                                        <p:tgtEl>
                                          <p:spTgt spid="3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500"/>
                                        <p:tgtEl>
                                          <p:spTgt spid="3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500"/>
                                        <p:tgtEl>
                                          <p:spTgt spid="3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500"/>
                                        <p:tgtEl>
                                          <p:spTgt spid="3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500"/>
                                        <p:tgtEl>
                                          <p:spTgt spid="3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9"/>
                                        </p:tgtEl>
                                        <p:attrNameLst>
                                          <p:attrName>style.visibility</p:attrName>
                                        </p:attrNameLst>
                                      </p:cBhvr>
                                      <p:to>
                                        <p:strVal val="visible"/>
                                      </p:to>
                                    </p:set>
                                    <p:animEffect filter="fade" transition="in">
                                      <p:cBhvr>
                                        <p:cTn dur="500"/>
                                        <p:tgtEl>
                                          <p:spTgt spid="3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0"/>
                                        </p:tgtEl>
                                        <p:attrNameLst>
                                          <p:attrName>style.visibility</p:attrName>
                                        </p:attrNameLst>
                                      </p:cBhvr>
                                      <p:to>
                                        <p:strVal val="visible"/>
                                      </p:to>
                                    </p:set>
                                    <p:animEffect filter="fade" transition="in">
                                      <p:cBhvr>
                                        <p:cTn dur="500"/>
                                        <p:tgtEl>
                                          <p:spTgt spid="3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1"/>
                                        </p:tgtEl>
                                        <p:attrNameLst>
                                          <p:attrName>style.visibility</p:attrName>
                                        </p:attrNameLst>
                                      </p:cBhvr>
                                      <p:to>
                                        <p:strVal val="visible"/>
                                      </p:to>
                                    </p:set>
                                    <p:animEffect filter="fade" transition="in">
                                      <p:cBhvr>
                                        <p:cTn dur="500"/>
                                        <p:tgtEl>
                                          <p:spTgt spid="3101"/>
                                        </p:tgtEl>
                                      </p:cBhvr>
                                    </p:animEffect>
                                  </p:childTnLst>
                                </p:cTn>
                              </p:par>
                              <p:par>
                                <p:cTn fill="hold" nodeType="with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500"/>
                                        <p:tgtEl>
                                          <p:spTgt spid="3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41"/>
                                        </p:tgtEl>
                                        <p:attrNameLst>
                                          <p:attrName>style.visibility</p:attrName>
                                        </p:attrNameLst>
                                      </p:cBhvr>
                                      <p:to>
                                        <p:strVal val="visible"/>
                                      </p:to>
                                    </p:set>
                                    <p:animEffect filter="fade" transition="in">
                                      <p:cBhvr>
                                        <p:cTn dur="500"/>
                                        <p:tgtEl>
                                          <p:spTgt spid="3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2"/>
                                        </p:tgtEl>
                                        <p:attrNameLst>
                                          <p:attrName>style.visibility</p:attrName>
                                        </p:attrNameLst>
                                      </p:cBhvr>
                                      <p:to>
                                        <p:strVal val="visible"/>
                                      </p:to>
                                    </p:set>
                                    <p:animEffect filter="fade" transition="in">
                                      <p:cBhvr>
                                        <p:cTn dur="500"/>
                                        <p:tgtEl>
                                          <p:spTgt spid="3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3"/>
                                        </p:tgtEl>
                                        <p:attrNameLst>
                                          <p:attrName>style.visibility</p:attrName>
                                        </p:attrNameLst>
                                      </p:cBhvr>
                                      <p:to>
                                        <p:strVal val="visible"/>
                                      </p:to>
                                    </p:set>
                                    <p:animEffect filter="fade" transition="in">
                                      <p:cBhvr>
                                        <p:cTn dur="500"/>
                                        <p:tgtEl>
                                          <p:spTgt spid="3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4"/>
                                        </p:tgtEl>
                                        <p:attrNameLst>
                                          <p:attrName>style.visibility</p:attrName>
                                        </p:attrNameLst>
                                      </p:cBhvr>
                                      <p:to>
                                        <p:strVal val="visible"/>
                                      </p:to>
                                    </p:set>
                                    <p:animEffect filter="fade" transition="in">
                                      <p:cBhvr>
                                        <p:cTn dur="500"/>
                                        <p:tgtEl>
                                          <p:spTgt spid="3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2"/>
                                        </p:tgtEl>
                                        <p:attrNameLst>
                                          <p:attrName>style.visibility</p:attrName>
                                        </p:attrNameLst>
                                      </p:cBhvr>
                                      <p:to>
                                        <p:strVal val="visible"/>
                                      </p:to>
                                    </p:set>
                                    <p:animEffect filter="fade" transition="in">
                                      <p:cBhvr>
                                        <p:cTn dur="500"/>
                                        <p:tgtEl>
                                          <p:spTgt spid="3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500"/>
                                        <p:tgtEl>
                                          <p:spTgt spid="3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3"/>
                                        </p:tgtEl>
                                        <p:attrNameLst>
                                          <p:attrName>style.visibility</p:attrName>
                                        </p:attrNameLst>
                                      </p:cBhvr>
                                      <p:to>
                                        <p:strVal val="visible"/>
                                      </p:to>
                                    </p:set>
                                    <p:animEffect filter="fade" transition="in">
                                      <p:cBhvr>
                                        <p:cTn dur="500"/>
                                        <p:tgtEl>
                                          <p:spTgt spid="3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500"/>
                                        <p:tgtEl>
                                          <p:spTgt spid="3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5"/>
                                        </p:tgtEl>
                                        <p:attrNameLst>
                                          <p:attrName>style.visibility</p:attrName>
                                        </p:attrNameLst>
                                      </p:cBhvr>
                                      <p:to>
                                        <p:strVal val="visible"/>
                                      </p:to>
                                    </p:set>
                                    <p:animEffect filter="fade" transition="in">
                                      <p:cBhvr>
                                        <p:cTn dur="500"/>
                                        <p:tgtEl>
                                          <p:spTgt spid="3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500"/>
                                        <p:tgtEl>
                                          <p:spTgt spid="3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500"/>
                                        <p:tgtEl>
                                          <p:spTgt spid="3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6"/>
                                        </p:tgtEl>
                                        <p:attrNameLst>
                                          <p:attrName>style.visibility</p:attrName>
                                        </p:attrNameLst>
                                      </p:cBhvr>
                                      <p:to>
                                        <p:strVal val="visible"/>
                                      </p:to>
                                    </p:set>
                                    <p:animEffect filter="fade" transition="in">
                                      <p:cBhvr>
                                        <p:cTn dur="500"/>
                                        <p:tgtEl>
                                          <p:spTgt spid="3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7"/>
                                        </p:tgtEl>
                                        <p:attrNameLst>
                                          <p:attrName>style.visibility</p:attrName>
                                        </p:attrNameLst>
                                      </p:cBhvr>
                                      <p:to>
                                        <p:strVal val="visible"/>
                                      </p:to>
                                    </p:set>
                                    <p:animEffect filter="fade" transition="in">
                                      <p:cBhvr>
                                        <p:cTn dur="500"/>
                                        <p:tgtEl>
                                          <p:spTgt spid="3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0"/>
                                        </p:tgtEl>
                                        <p:attrNameLst>
                                          <p:attrName>style.visibility</p:attrName>
                                        </p:attrNameLst>
                                      </p:cBhvr>
                                      <p:to>
                                        <p:strVal val="visible"/>
                                      </p:to>
                                    </p:set>
                                    <p:animEffect filter="fade" transition="in">
                                      <p:cBhvr>
                                        <p:cTn dur="500"/>
                                        <p:tgtEl>
                                          <p:spTgt spid="3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8"/>
                                        </p:tgtEl>
                                        <p:attrNameLst>
                                          <p:attrName>style.visibility</p:attrName>
                                        </p:attrNameLst>
                                      </p:cBhvr>
                                      <p:to>
                                        <p:strVal val="visible"/>
                                      </p:to>
                                    </p:set>
                                    <p:animEffect filter="fade" transition="in">
                                      <p:cBhvr>
                                        <p:cTn dur="500"/>
                                        <p:tgtEl>
                                          <p:spTgt spid="3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9"/>
                                        </p:tgtEl>
                                        <p:attrNameLst>
                                          <p:attrName>style.visibility</p:attrName>
                                        </p:attrNameLst>
                                      </p:cBhvr>
                                      <p:to>
                                        <p:strVal val="visible"/>
                                      </p:to>
                                    </p:set>
                                    <p:animEffect filter="fade" transition="in">
                                      <p:cBhvr>
                                        <p:cTn dur="500"/>
                                        <p:tgtEl>
                                          <p:spTgt spid="3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500"/>
                                        <p:tgtEl>
                                          <p:spTgt spid="3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500"/>
                                        <p:tgtEl>
                                          <p:spTgt spid="3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2"/>
                                        </p:tgtEl>
                                        <p:attrNameLst>
                                          <p:attrName>style.visibility</p:attrName>
                                        </p:attrNameLst>
                                      </p:cBhvr>
                                      <p:to>
                                        <p:strVal val="visible"/>
                                      </p:to>
                                    </p:set>
                                    <p:animEffect filter="fade" transition="in">
                                      <p:cBhvr>
                                        <p:cTn dur="500"/>
                                        <p:tgtEl>
                                          <p:spTgt spid="3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3"/>
                                        </p:tgtEl>
                                        <p:attrNameLst>
                                          <p:attrName>style.visibility</p:attrName>
                                        </p:attrNameLst>
                                      </p:cBhvr>
                                      <p:to>
                                        <p:strVal val="visible"/>
                                      </p:to>
                                    </p:set>
                                    <p:animEffect filter="fade" transition="in">
                                      <p:cBhvr>
                                        <p:cTn dur="500"/>
                                        <p:tgtEl>
                                          <p:spTgt spid="3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500"/>
                                        <p:tgtEl>
                                          <p:spTgt spid="3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8"/>
                                        </p:tgtEl>
                                        <p:attrNameLst>
                                          <p:attrName>style.visibility</p:attrName>
                                        </p:attrNameLst>
                                      </p:cBhvr>
                                      <p:to>
                                        <p:strVal val="visible"/>
                                      </p:to>
                                    </p:set>
                                    <p:animEffect filter="fade" transition="in">
                                      <p:cBhvr>
                                        <p:cTn dur="500"/>
                                        <p:tgtEl>
                                          <p:spTgt spid="3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6"/>
                                        </p:tgtEl>
                                        <p:attrNameLst>
                                          <p:attrName>style.visibility</p:attrName>
                                        </p:attrNameLst>
                                      </p:cBhvr>
                                      <p:to>
                                        <p:strVal val="visible"/>
                                      </p:to>
                                    </p:set>
                                    <p:animEffect filter="fade" transition="in">
                                      <p:cBhvr>
                                        <p:cTn dur="500"/>
                                        <p:tgtEl>
                                          <p:spTgt spid="3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7"/>
                                        </p:tgtEl>
                                        <p:attrNameLst>
                                          <p:attrName>style.visibility</p:attrName>
                                        </p:attrNameLst>
                                      </p:cBhvr>
                                      <p:to>
                                        <p:strVal val="visible"/>
                                      </p:to>
                                    </p:set>
                                    <p:animEffect filter="fade" transition="in">
                                      <p:cBhvr>
                                        <p:cTn dur="500"/>
                                        <p:tgtEl>
                                          <p:spTgt spid="3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4"/>
                                        </p:tgtEl>
                                        <p:attrNameLst>
                                          <p:attrName>style.visibility</p:attrName>
                                        </p:attrNameLst>
                                      </p:cBhvr>
                                      <p:to>
                                        <p:strVal val="visible"/>
                                      </p:to>
                                    </p:set>
                                    <p:animEffect filter="fade" transition="in">
                                      <p:cBhvr>
                                        <p:cTn dur="500"/>
                                        <p:tgtEl>
                                          <p:spTgt spid="3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500"/>
                                        <p:tgtEl>
                                          <p:spTgt spid="31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29"/>
                                        </p:tgtEl>
                                        <p:attrNameLst>
                                          <p:attrName>style.visibility</p:attrName>
                                        </p:attrNameLst>
                                      </p:cBhvr>
                                      <p:to>
                                        <p:strVal val="visible"/>
                                      </p:to>
                                    </p:set>
                                    <p:animEffect filter="fade" transition="in">
                                      <p:cBhvr>
                                        <p:cTn dur="500"/>
                                        <p:tgtEl>
                                          <p:spTgt spid="3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500"/>
                                        <p:tgtEl>
                                          <p:spTgt spid="3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6"/>
                                        </p:tgtEl>
                                        <p:attrNameLst>
                                          <p:attrName>style.visibility</p:attrName>
                                        </p:attrNameLst>
                                      </p:cBhvr>
                                      <p:to>
                                        <p:strVal val="visible"/>
                                      </p:to>
                                    </p:set>
                                    <p:animEffect filter="fade" transition="in">
                                      <p:cBhvr>
                                        <p:cTn dur="500"/>
                                        <p:tgtEl>
                                          <p:spTgt spid="3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gtEl>
                                        <p:attrNameLst>
                                          <p:attrName>style.visibility</p:attrName>
                                        </p:attrNameLst>
                                      </p:cBhvr>
                                      <p:to>
                                        <p:strVal val="visible"/>
                                      </p:to>
                                    </p:set>
                                    <p:animEffect filter="fade" transition="in">
                                      <p:cBhvr>
                                        <p:cTn dur="500"/>
                                        <p:tgtEl>
                                          <p:spTgt spid="3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8"/>
                                        </p:tgtEl>
                                        <p:attrNameLst>
                                          <p:attrName>style.visibility</p:attrName>
                                        </p:attrNameLst>
                                      </p:cBhvr>
                                      <p:to>
                                        <p:strVal val="visible"/>
                                      </p:to>
                                    </p:set>
                                    <p:animEffect filter="fade" transition="in">
                                      <p:cBhvr>
                                        <p:cTn dur="500"/>
                                        <p:tgtEl>
                                          <p:spTgt spid="3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7"/>
                                        </p:tgtEl>
                                        <p:attrNameLst>
                                          <p:attrName>style.visibility</p:attrName>
                                        </p:attrNameLst>
                                      </p:cBhvr>
                                      <p:to>
                                        <p:strVal val="visible"/>
                                      </p:to>
                                    </p:set>
                                    <p:animEffect filter="fade" transition="in">
                                      <p:cBhvr>
                                        <p:cTn dur="500"/>
                                        <p:tgtEl>
                                          <p:spTgt spid="3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6"/>
                                        </p:tgtEl>
                                        <p:attrNameLst>
                                          <p:attrName>style.visibility</p:attrName>
                                        </p:attrNameLst>
                                      </p:cBhvr>
                                      <p:to>
                                        <p:strVal val="visible"/>
                                      </p:to>
                                    </p:set>
                                    <p:animEffect filter="fade" transition="in">
                                      <p:cBhvr>
                                        <p:cTn dur="500"/>
                                        <p:tgtEl>
                                          <p:spTgt spid="3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4"/>
                                        </p:tgtEl>
                                        <p:attrNameLst>
                                          <p:attrName>style.visibility</p:attrName>
                                        </p:attrNameLst>
                                      </p:cBhvr>
                                      <p:to>
                                        <p:strVal val="visible"/>
                                      </p:to>
                                    </p:set>
                                    <p:animEffect filter="fade" transition="in">
                                      <p:cBhvr>
                                        <p:cTn dur="500"/>
                                        <p:tgtEl>
                                          <p:spTgt spid="3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5"/>
                                        </p:tgtEl>
                                        <p:attrNameLst>
                                          <p:attrName>style.visibility</p:attrName>
                                        </p:attrNameLst>
                                      </p:cBhvr>
                                      <p:to>
                                        <p:strVal val="visible"/>
                                      </p:to>
                                    </p:set>
                                    <p:animEffect filter="fade" transition="in">
                                      <p:cBhvr>
                                        <p:cTn dur="500"/>
                                        <p:tgtEl>
                                          <p:spTgt spid="3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3" name="Shape 3153"/>
        <p:cNvGrpSpPr/>
        <p:nvPr/>
      </p:nvGrpSpPr>
      <p:grpSpPr>
        <a:xfrm>
          <a:off x="0" y="0"/>
          <a:ext cx="0" cy="0"/>
          <a:chOff x="0" y="0"/>
          <a:chExt cx="0" cy="0"/>
        </a:xfrm>
      </p:grpSpPr>
      <p:pic>
        <p:nvPicPr>
          <p:cNvPr descr="C:\Users\200569\Desktop\Sceicne.jpg" id="3154" name="Google Shape;3154;p69"/>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3155" name="Google Shape;3155;p69"/>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3156" name="Google Shape;3156;p69"/>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C - Numericals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7"/>
          <p:cNvSpPr/>
          <p:nvPr/>
        </p:nvSpPr>
        <p:spPr>
          <a:xfrm>
            <a:off x="2362200" y="200025"/>
            <a:ext cx="4318000" cy="409575"/>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p7"/>
          <p:cNvSpPr txBox="1"/>
          <p:nvPr/>
        </p:nvSpPr>
        <p:spPr>
          <a:xfrm>
            <a:off x="2362200" y="247650"/>
            <a:ext cx="4724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NEWTON’S FIRST LAW OF MOTION</a:t>
            </a:r>
            <a:endParaRPr b="0" i="0" sz="1800" u="none" cap="none" strike="noStrike">
              <a:solidFill>
                <a:schemeClr val="dk1"/>
              </a:solidFill>
              <a:latin typeface="Bookman Old Style"/>
              <a:ea typeface="Bookman Old Style"/>
              <a:cs typeface="Bookman Old Style"/>
              <a:sym typeface="Bookman Old Style"/>
            </a:endParaRPr>
          </a:p>
        </p:txBody>
      </p:sp>
      <p:sp>
        <p:nvSpPr>
          <p:cNvPr id="300" name="Google Shape;300;p7"/>
          <p:cNvSpPr txBox="1"/>
          <p:nvPr/>
        </p:nvSpPr>
        <p:spPr>
          <a:xfrm>
            <a:off x="190500" y="751701"/>
            <a:ext cx="4724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Newton’s first law of motion is stated as:</a:t>
            </a:r>
            <a:endParaRPr b="0" i="0" sz="1800" u="none" cap="none" strike="noStrike">
              <a:solidFill>
                <a:schemeClr val="dk1"/>
              </a:solidFill>
              <a:latin typeface="Bookman Old Style"/>
              <a:ea typeface="Bookman Old Style"/>
              <a:cs typeface="Bookman Old Style"/>
              <a:sym typeface="Bookman Old Style"/>
            </a:endParaRPr>
          </a:p>
        </p:txBody>
      </p:sp>
      <p:sp>
        <p:nvSpPr>
          <p:cNvPr id="301" name="Google Shape;301;p7"/>
          <p:cNvSpPr txBox="1"/>
          <p:nvPr/>
        </p:nvSpPr>
        <p:spPr>
          <a:xfrm>
            <a:off x="190500" y="1008876"/>
            <a:ext cx="88773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An object remains in a state of rest or of uniform motion in a straight line </a:t>
            </a:r>
            <a:endParaRPr b="0" i="0" sz="1400" u="none" cap="none" strike="noStrike">
              <a:solidFill>
                <a:srgbClr val="000000"/>
              </a:solidFill>
              <a:latin typeface="Arial"/>
              <a:ea typeface="Arial"/>
              <a:cs typeface="Arial"/>
              <a:sym typeface="Arial"/>
            </a:endParaRPr>
          </a:p>
        </p:txBody>
      </p:sp>
      <p:sp>
        <p:nvSpPr>
          <p:cNvPr id="302" name="Google Shape;302;p7"/>
          <p:cNvSpPr txBox="1"/>
          <p:nvPr/>
        </p:nvSpPr>
        <p:spPr>
          <a:xfrm>
            <a:off x="190500" y="1304150"/>
            <a:ext cx="88773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unless compelled to Change that state by an applied force. </a:t>
            </a:r>
            <a:endParaRPr b="0" i="0" sz="1800" u="none" cap="none" strike="noStrike">
              <a:solidFill>
                <a:schemeClr val="dk1"/>
              </a:solidFill>
              <a:latin typeface="Bookman Old Style"/>
              <a:ea typeface="Bookman Old Style"/>
              <a:cs typeface="Bookman Old Style"/>
              <a:sym typeface="Bookman Old Style"/>
            </a:endParaRPr>
          </a:p>
        </p:txBody>
      </p:sp>
      <p:sp>
        <p:nvSpPr>
          <p:cNvPr id="303" name="Google Shape;303;p7"/>
          <p:cNvSpPr/>
          <p:nvPr/>
        </p:nvSpPr>
        <p:spPr>
          <a:xfrm>
            <a:off x="1219200" y="1810454"/>
            <a:ext cx="4114800" cy="913766"/>
          </a:xfrm>
          <a:prstGeom prst="cloudCallout">
            <a:avLst>
              <a:gd fmla="val -21236" name="adj1"/>
              <a:gd fmla="val -62139"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This law can be said in another way</a:t>
            </a:r>
            <a:endParaRPr b="0" i="0" sz="1600" u="none" cap="none" strike="noStrike">
              <a:solidFill>
                <a:schemeClr val="dk1"/>
              </a:solidFill>
              <a:latin typeface="Bookman Old Style"/>
              <a:ea typeface="Bookman Old Style"/>
              <a:cs typeface="Bookman Old Style"/>
              <a:sym typeface="Bookman Old Style"/>
            </a:endParaRPr>
          </a:p>
        </p:txBody>
      </p:sp>
      <p:sp>
        <p:nvSpPr>
          <p:cNvPr id="304" name="Google Shape;304;p7"/>
          <p:cNvSpPr/>
          <p:nvPr/>
        </p:nvSpPr>
        <p:spPr>
          <a:xfrm>
            <a:off x="228600" y="3000366"/>
            <a:ext cx="5765800" cy="409575"/>
          </a:xfrm>
          <a:prstGeom prst="rect">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 name="Google Shape;305;p7"/>
          <p:cNvSpPr txBox="1"/>
          <p:nvPr/>
        </p:nvSpPr>
        <p:spPr>
          <a:xfrm>
            <a:off x="215900" y="3057138"/>
            <a:ext cx="57785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All objects resist a change in their state of motion</a:t>
            </a:r>
            <a:endParaRPr b="0" i="0" sz="1800" u="none" cap="none" strike="noStrike">
              <a:solidFill>
                <a:schemeClr val="dk1"/>
              </a:solidFill>
              <a:latin typeface="Bookman Old Style"/>
              <a:ea typeface="Bookman Old Style"/>
              <a:cs typeface="Bookman Old Style"/>
              <a:sym typeface="Bookman Old Style"/>
            </a:endParaRPr>
          </a:p>
        </p:txBody>
      </p:sp>
      <p:sp>
        <p:nvSpPr>
          <p:cNvPr id="306" name="Google Shape;306;p7"/>
          <p:cNvSpPr/>
          <p:nvPr/>
        </p:nvSpPr>
        <p:spPr>
          <a:xfrm>
            <a:off x="1437484" y="3057522"/>
            <a:ext cx="803425"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2"/>
                </a:solidFill>
                <a:latin typeface="Bookman Old Style"/>
                <a:ea typeface="Bookman Old Style"/>
                <a:cs typeface="Bookman Old Style"/>
                <a:sym typeface="Bookman Old Style"/>
              </a:rPr>
              <a:t>resist</a:t>
            </a:r>
            <a:endParaRPr b="0" i="0" sz="1800" u="none" cap="none" strike="noStrike">
              <a:solidFill>
                <a:schemeClr val="accent2"/>
              </a:solidFill>
              <a:latin typeface="Calibri"/>
              <a:ea typeface="Calibri"/>
              <a:cs typeface="Calibri"/>
              <a:sym typeface="Calibri"/>
            </a:endParaRPr>
          </a:p>
        </p:txBody>
      </p:sp>
      <p:sp>
        <p:nvSpPr>
          <p:cNvPr id="307" name="Google Shape;307;p7"/>
          <p:cNvSpPr/>
          <p:nvPr/>
        </p:nvSpPr>
        <p:spPr>
          <a:xfrm>
            <a:off x="228600" y="2495620"/>
            <a:ext cx="2006600" cy="619125"/>
          </a:xfrm>
          <a:prstGeom prst="cloudCallout">
            <a:avLst>
              <a:gd fmla="val 13977" name="adj1"/>
              <a:gd fmla="val 64827"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Is nothing but inertia.</a:t>
            </a:r>
            <a:endParaRPr b="0" i="0" sz="1600" u="none" cap="none" strike="noStrike">
              <a:solidFill>
                <a:schemeClr val="dk1"/>
              </a:solidFill>
              <a:latin typeface="Bookman Old Style"/>
              <a:ea typeface="Bookman Old Style"/>
              <a:cs typeface="Bookman Old Style"/>
              <a:sym typeface="Bookman Old Style"/>
            </a:endParaRPr>
          </a:p>
        </p:txBody>
      </p:sp>
      <p:sp>
        <p:nvSpPr>
          <p:cNvPr id="308" name="Google Shape;308;p7"/>
          <p:cNvSpPr txBox="1"/>
          <p:nvPr/>
        </p:nvSpPr>
        <p:spPr>
          <a:xfrm>
            <a:off x="215900" y="1962150"/>
            <a:ext cx="54864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This is why the first law of motion is known as </a:t>
            </a:r>
            <a:endParaRPr b="0" i="0" sz="1800" u="none" cap="none" strike="noStrike">
              <a:solidFill>
                <a:schemeClr val="dk1"/>
              </a:solidFill>
              <a:latin typeface="Bookman Old Style"/>
              <a:ea typeface="Bookman Old Style"/>
              <a:cs typeface="Bookman Old Style"/>
              <a:sym typeface="Bookman Old Style"/>
            </a:endParaRPr>
          </a:p>
        </p:txBody>
      </p:sp>
      <p:sp>
        <p:nvSpPr>
          <p:cNvPr id="309" name="Google Shape;309;p7"/>
          <p:cNvSpPr txBox="1"/>
          <p:nvPr/>
        </p:nvSpPr>
        <p:spPr>
          <a:xfrm>
            <a:off x="225425" y="2262474"/>
            <a:ext cx="256032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“The Law Of Inertia”</a:t>
            </a:r>
            <a:endParaRPr b="0" i="0" sz="1800" u="none" cap="none" strike="noStrike">
              <a:solidFill>
                <a:schemeClr val="dk1"/>
              </a:solidFill>
              <a:latin typeface="Bookman Old Style"/>
              <a:ea typeface="Bookman Old Style"/>
              <a:cs typeface="Bookman Old Style"/>
              <a:sym typeface="Bookman Old Style"/>
            </a:endParaRPr>
          </a:p>
        </p:txBody>
      </p:sp>
      <p:sp>
        <p:nvSpPr>
          <p:cNvPr id="310" name="Google Shape;310;p7"/>
          <p:cNvSpPr txBox="1"/>
          <p:nvPr/>
        </p:nvSpPr>
        <p:spPr>
          <a:xfrm>
            <a:off x="219075" y="2263663"/>
            <a:ext cx="256032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accent2"/>
                </a:solidFill>
                <a:latin typeface="Bookman Old Style"/>
                <a:ea typeface="Bookman Old Style"/>
                <a:cs typeface="Bookman Old Style"/>
                <a:sym typeface="Bookman Old Style"/>
              </a:rPr>
              <a:t>“The Law Of Inertia”</a:t>
            </a:r>
            <a:endParaRPr b="0" i="0" sz="1800" u="none" cap="none" strike="noStrike">
              <a:solidFill>
                <a:schemeClr val="accent2"/>
              </a:solidFill>
              <a:latin typeface="Bookman Old Style"/>
              <a:ea typeface="Bookman Old Style"/>
              <a:cs typeface="Bookman Old Style"/>
              <a:sym typeface="Bookman Old Style"/>
            </a:endParaRPr>
          </a:p>
        </p:txBody>
      </p:sp>
      <p:sp>
        <p:nvSpPr>
          <p:cNvPr id="311" name="Google Shape;311;p7"/>
          <p:cNvSpPr txBox="1"/>
          <p:nvPr/>
        </p:nvSpPr>
        <p:spPr>
          <a:xfrm>
            <a:off x="264160" y="2628900"/>
            <a:ext cx="373380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31859B"/>
                </a:solidFill>
                <a:latin typeface="Bookman Old Style"/>
                <a:ea typeface="Bookman Old Style"/>
                <a:cs typeface="Bookman Old Style"/>
                <a:sym typeface="Bookman Old Style"/>
              </a:rPr>
              <a:t>IMPLICATION OF FIRST LAW :</a:t>
            </a:r>
            <a:endParaRPr b="0" i="0" sz="1800" u="none" cap="none" strike="noStrike">
              <a:solidFill>
                <a:srgbClr val="31859B"/>
              </a:solidFill>
              <a:latin typeface="Bookman Old Style"/>
              <a:ea typeface="Bookman Old Style"/>
              <a:cs typeface="Bookman Old Style"/>
              <a:sym typeface="Bookman Old Style"/>
            </a:endParaRPr>
          </a:p>
        </p:txBody>
      </p:sp>
      <p:sp>
        <p:nvSpPr>
          <p:cNvPr id="312" name="Google Shape;312;p7"/>
          <p:cNvSpPr txBox="1"/>
          <p:nvPr/>
        </p:nvSpPr>
        <p:spPr>
          <a:xfrm>
            <a:off x="247647" y="2918638"/>
            <a:ext cx="6522093"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The first law implies that when an unbalanced</a:t>
            </a:r>
            <a:endParaRPr b="0" i="0" sz="1800" u="none" cap="none" strike="noStrike">
              <a:solidFill>
                <a:schemeClr val="dk1"/>
              </a:solidFill>
              <a:latin typeface="Bookman Old Style"/>
              <a:ea typeface="Bookman Old Style"/>
              <a:cs typeface="Bookman Old Style"/>
              <a:sym typeface="Bookman Old Style"/>
            </a:endParaRPr>
          </a:p>
        </p:txBody>
      </p:sp>
      <p:sp>
        <p:nvSpPr>
          <p:cNvPr id="313" name="Google Shape;313;p7"/>
          <p:cNvSpPr txBox="1"/>
          <p:nvPr/>
        </p:nvSpPr>
        <p:spPr>
          <a:xfrm>
            <a:off x="260350" y="3177217"/>
            <a:ext cx="5086350"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External Force acts on an object its velocity</a:t>
            </a:r>
            <a:endParaRPr b="0" i="0" sz="1800" u="none" cap="none" strike="noStrike">
              <a:solidFill>
                <a:schemeClr val="dk1"/>
              </a:solidFill>
              <a:latin typeface="Bookman Old Style"/>
              <a:ea typeface="Bookman Old Style"/>
              <a:cs typeface="Bookman Old Style"/>
              <a:sym typeface="Bookman Old Style"/>
            </a:endParaRPr>
          </a:p>
        </p:txBody>
      </p:sp>
      <p:sp>
        <p:nvSpPr>
          <p:cNvPr id="314" name="Google Shape;314;p7"/>
          <p:cNvSpPr/>
          <p:nvPr/>
        </p:nvSpPr>
        <p:spPr>
          <a:xfrm>
            <a:off x="262002" y="3430348"/>
            <a:ext cx="1183337"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Bookman Old Style"/>
                <a:ea typeface="Bookman Old Style"/>
                <a:cs typeface="Bookman Old Style"/>
                <a:sym typeface="Bookman Old Style"/>
              </a:rPr>
              <a:t>changes.</a:t>
            </a:r>
            <a:endParaRPr b="0" i="0" sz="1800" u="none" cap="none" strike="noStrike">
              <a:solidFill>
                <a:schemeClr val="dk1"/>
              </a:solidFill>
              <a:latin typeface="Bookman Old Style"/>
              <a:ea typeface="Bookman Old Style"/>
              <a:cs typeface="Bookman Old Style"/>
              <a:sym typeface="Bookman Old Style"/>
            </a:endParaRPr>
          </a:p>
        </p:txBody>
      </p:sp>
      <p:sp>
        <p:nvSpPr>
          <p:cNvPr id="315" name="Google Shape;315;p7"/>
          <p:cNvSpPr/>
          <p:nvPr/>
        </p:nvSpPr>
        <p:spPr>
          <a:xfrm>
            <a:off x="993459" y="1308908"/>
            <a:ext cx="1314784" cy="368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C00000"/>
                </a:solidFill>
                <a:latin typeface="Bookman Old Style"/>
                <a:ea typeface="Bookman Old Style"/>
                <a:cs typeface="Bookman Old Style"/>
                <a:sym typeface="Bookman Old Style"/>
              </a:rPr>
              <a:t>compelled</a:t>
            </a:r>
            <a:endParaRPr b="0" i="0" sz="1800" u="none" cap="none" strike="noStrike">
              <a:solidFill>
                <a:srgbClr val="C00000"/>
              </a:solidFill>
              <a:latin typeface="Calibri"/>
              <a:ea typeface="Calibri"/>
              <a:cs typeface="Calibri"/>
              <a:sym typeface="Calibri"/>
            </a:endParaRPr>
          </a:p>
        </p:txBody>
      </p:sp>
      <p:sp>
        <p:nvSpPr>
          <p:cNvPr id="316" name="Google Shape;316;p7"/>
          <p:cNvSpPr/>
          <p:nvPr/>
        </p:nvSpPr>
        <p:spPr>
          <a:xfrm>
            <a:off x="1508760" y="427943"/>
            <a:ext cx="1955800" cy="723759"/>
          </a:xfrm>
          <a:prstGeom prst="cloudCallout">
            <a:avLst>
              <a:gd fmla="val -23063" name="adj1"/>
              <a:gd fmla="val 8573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Forced to</a:t>
            </a:r>
            <a:endParaRPr b="0" i="0" sz="1600" u="none" cap="none" strike="noStrike">
              <a:solidFill>
                <a:schemeClr val="dk1"/>
              </a:solidFill>
              <a:latin typeface="Bookman Old Style"/>
              <a:ea typeface="Bookman Old Style"/>
              <a:cs typeface="Bookman Old Style"/>
              <a:sym typeface="Bookman Old Style"/>
            </a:endParaRPr>
          </a:p>
        </p:txBody>
      </p:sp>
      <p:sp>
        <p:nvSpPr>
          <p:cNvPr id="317" name="Google Shape;317;p7"/>
          <p:cNvSpPr/>
          <p:nvPr/>
        </p:nvSpPr>
        <p:spPr>
          <a:xfrm>
            <a:off x="2743200" y="3104656"/>
            <a:ext cx="2590800" cy="913766"/>
          </a:xfrm>
          <a:prstGeom prst="cloudCallout">
            <a:avLst>
              <a:gd fmla="val -62686" name="adj1"/>
              <a:gd fmla="val 7736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Lets us a consider an example</a:t>
            </a:r>
            <a:endParaRPr b="0" i="0" sz="1600" u="none" cap="none" strike="noStrike">
              <a:solidFill>
                <a:schemeClr val="dk1"/>
              </a:solidFill>
              <a:latin typeface="Bookman Old Style"/>
              <a:ea typeface="Bookman Old Style"/>
              <a:cs typeface="Bookman Old Style"/>
              <a:sym typeface="Bookman Old Style"/>
            </a:endParaRPr>
          </a:p>
        </p:txBody>
      </p:sp>
      <p:pic>
        <p:nvPicPr>
          <p:cNvPr descr="image_football006.jpg" id="318" name="Google Shape;318;p7"/>
          <p:cNvPicPr preferRelativeResize="0"/>
          <p:nvPr/>
        </p:nvPicPr>
        <p:blipFill rotWithShape="1">
          <a:blip r:embed="rId3">
            <a:alphaModFix/>
          </a:blip>
          <a:srcRect b="0" l="0" r="0" t="0"/>
          <a:stretch/>
        </p:blipFill>
        <p:spPr>
          <a:xfrm>
            <a:off x="1143000" y="4246599"/>
            <a:ext cx="789288" cy="812351"/>
          </a:xfrm>
          <a:prstGeom prst="rect">
            <a:avLst/>
          </a:prstGeom>
          <a:noFill/>
          <a:ln>
            <a:noFill/>
          </a:ln>
        </p:spPr>
      </p:pic>
      <p:pic>
        <p:nvPicPr>
          <p:cNvPr descr="leg-md.png" id="319" name="Google Shape;319;p7"/>
          <p:cNvPicPr preferRelativeResize="0"/>
          <p:nvPr/>
        </p:nvPicPr>
        <p:blipFill rotWithShape="1">
          <a:blip r:embed="rId4">
            <a:alphaModFix/>
          </a:blip>
          <a:srcRect b="0" l="0" r="0" t="0"/>
          <a:stretch/>
        </p:blipFill>
        <p:spPr>
          <a:xfrm flipH="1">
            <a:off x="816730" y="4007864"/>
            <a:ext cx="503833" cy="1013580"/>
          </a:xfrm>
          <a:prstGeom prst="rect">
            <a:avLst/>
          </a:prstGeom>
          <a:noFill/>
          <a:ln>
            <a:noFill/>
          </a:ln>
        </p:spPr>
      </p:pic>
      <p:sp>
        <p:nvSpPr>
          <p:cNvPr id="320" name="Google Shape;320;p7"/>
          <p:cNvSpPr/>
          <p:nvPr/>
        </p:nvSpPr>
        <p:spPr>
          <a:xfrm>
            <a:off x="2286000" y="3180786"/>
            <a:ext cx="3048000" cy="989895"/>
          </a:xfrm>
          <a:prstGeom prst="cloudCallout">
            <a:avLst>
              <a:gd fmla="val -62686" name="adj1"/>
              <a:gd fmla="val 7736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 the ball is at rest and will continue to be at rest.</a:t>
            </a:r>
            <a:endParaRPr b="0" i="0" sz="1600" u="none" cap="none" strike="noStrike">
              <a:solidFill>
                <a:schemeClr val="dk1"/>
              </a:solidFill>
              <a:latin typeface="Bookman Old Style"/>
              <a:ea typeface="Bookman Old Style"/>
              <a:cs typeface="Bookman Old Style"/>
              <a:sym typeface="Bookman Old Style"/>
            </a:endParaRPr>
          </a:p>
        </p:txBody>
      </p:sp>
      <p:sp>
        <p:nvSpPr>
          <p:cNvPr id="321" name="Google Shape;321;p7"/>
          <p:cNvSpPr/>
          <p:nvPr/>
        </p:nvSpPr>
        <p:spPr>
          <a:xfrm>
            <a:off x="914400" y="1886584"/>
            <a:ext cx="3429000" cy="1827320"/>
          </a:xfrm>
          <a:prstGeom prst="cloudCallout">
            <a:avLst>
              <a:gd fmla="val -40050" name="adj1"/>
              <a:gd fmla="val 7678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 person kicks (unbalanced force) forces to change the state from rest to motion. </a:t>
            </a:r>
            <a:endParaRPr b="0" i="0" sz="1600" u="none" cap="none" strike="noStrike">
              <a:solidFill>
                <a:schemeClr val="dk1"/>
              </a:solidFill>
              <a:latin typeface="Bookman Old Style"/>
              <a:ea typeface="Bookman Old Style"/>
              <a:cs typeface="Bookman Old Style"/>
              <a:sym typeface="Bookman Old Styl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ppt_w</p:attrName>
                                        </p:attrNameLst>
                                      </p:cBhvr>
                                      <p:tavLst>
                                        <p:tav fmla="" tm="0">
                                          <p:val>
                                            <p:strVal val="0"/>
                                          </p:val>
                                        </p:tav>
                                        <p:tav fmla="" tm="100000">
                                          <p:val>
                                            <p:strVal val="#ppt_w"/>
                                          </p:val>
                                        </p:tav>
                                      </p:tavLst>
                                    </p:anim>
                                    <p:anim calcmode="lin" valueType="num">
                                      <p:cBhvr additive="base">
                                        <p:cTn dur="500"/>
                                        <p:tgtEl>
                                          <p:spTgt spid="2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ppt_w</p:attrName>
                                        </p:attrNameLst>
                                      </p:cBhvr>
                                      <p:tavLst>
                                        <p:tav fmla="" tm="0">
                                          <p:val>
                                            <p:strVal val="0"/>
                                          </p:val>
                                        </p:tav>
                                        <p:tav fmla="" tm="100000">
                                          <p:val>
                                            <p:strVal val="#ppt_w"/>
                                          </p:val>
                                        </p:tav>
                                      </p:tavLst>
                                    </p:anim>
                                    <p:anim calcmode="lin" valueType="num">
                                      <p:cBhvr additive="base">
                                        <p:cTn dur="500"/>
                                        <p:tgtEl>
                                          <p:spTgt spid="2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6"/>
                                        </p:tgtEl>
                                      </p:cBhvr>
                                    </p:animEffect>
                                    <p:set>
                                      <p:cBhvr>
                                        <p:cTn dur="1" fill="hold">
                                          <p:stCondLst>
                                            <p:cond delay="50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ppt_w</p:attrName>
                                        </p:attrNameLst>
                                      </p:cBhvr>
                                      <p:tavLst>
                                        <p:tav fmla="" tm="0">
                                          <p:val>
                                            <p:strVal val="0"/>
                                          </p:val>
                                        </p:tav>
                                        <p:tav fmla="" tm="100000">
                                          <p:val>
                                            <p:strVal val="#ppt_w"/>
                                          </p:val>
                                        </p:tav>
                                      </p:tavLst>
                                    </p:anim>
                                    <p:anim calcmode="lin" valueType="num">
                                      <p:cBhvr additive="base">
                                        <p:cTn dur="500"/>
                                        <p:tgtEl>
                                          <p:spTgt spid="31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7"/>
                                        </p:tgtEl>
                                      </p:cBhvr>
                                    </p:animEffect>
                                    <p:set>
                                      <p:cBhvr>
                                        <p:cTn dur="1" fill="hold">
                                          <p:stCondLst>
                                            <p:cond delay="500"/>
                                          </p:stCondLst>
                                        </p:cTn>
                                        <p:tgtEl>
                                          <p:spTgt spid="31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ppt_w</p:attrName>
                                        </p:attrNameLst>
                                      </p:cBhvr>
                                      <p:tavLst>
                                        <p:tav fmla="" tm="0">
                                          <p:val>
                                            <p:strVal val="0"/>
                                          </p:val>
                                        </p:tav>
                                        <p:tav fmla="" tm="100000">
                                          <p:val>
                                            <p:strVal val="#ppt_w"/>
                                          </p:val>
                                        </p:tav>
                                      </p:tavLst>
                                    </p:anim>
                                    <p:anim calcmode="lin" valueType="num">
                                      <p:cBhvr additive="base">
                                        <p:cTn dur="500"/>
                                        <p:tgtEl>
                                          <p:spTgt spid="3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20"/>
                                        </p:tgtEl>
                                      </p:cBhvr>
                                    </p:animEffect>
                                    <p:set>
                                      <p:cBhvr>
                                        <p:cTn dur="1" fill="hold">
                                          <p:stCondLst>
                                            <p:cond delay="500"/>
                                          </p:stCondLst>
                                        </p:cTn>
                                        <p:tgtEl>
                                          <p:spTgt spid="32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23" presetSubtype="16">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ppt_w</p:attrName>
                                        </p:attrNameLst>
                                      </p:cBhvr>
                                      <p:tavLst>
                                        <p:tav fmla="" tm="0">
                                          <p:val>
                                            <p:strVal val="0"/>
                                          </p:val>
                                        </p:tav>
                                        <p:tav fmla="" tm="100000">
                                          <p:val>
                                            <p:strVal val="#ppt_w"/>
                                          </p:val>
                                        </p:tav>
                                      </p:tavLst>
                                    </p:anim>
                                    <p:anim calcmode="lin" valueType="num">
                                      <p:cBhvr additive="base">
                                        <p:cTn dur="500"/>
                                        <p:tgtEl>
                                          <p:spTgt spid="321"/>
                                        </p:tgtEl>
                                        <p:attrNameLst>
                                          <p:attrName>ppt_h</p:attrName>
                                        </p:attrNameLst>
                                      </p:cBhvr>
                                      <p:tavLst>
                                        <p:tav fmla="" tm="0">
                                          <p:val>
                                            <p:strVal val="0"/>
                                          </p:val>
                                        </p:tav>
                                        <p:tav fmla="" tm="100000">
                                          <p:val>
                                            <p:strVal val="#ppt_h"/>
                                          </p:val>
                                        </p:tav>
                                      </p:tavLst>
                                    </p:anim>
                                  </p:childTnLst>
                                </p:cTn>
                              </p:par>
                            </p:childTnLst>
                          </p:cTn>
                        </p:par>
                        <p:par>
                          <p:cTn fill="hold">
                            <p:stCondLst>
                              <p:cond delay="1001"/>
                            </p:stCondLst>
                            <p:childTnLst>
                              <p:par>
                                <p:cTn fill="hold" nodeType="afterEffect" presetClass="emph" presetID="8" presetSubtype="0">
                                  <p:stCondLst>
                                    <p:cond delay="0"/>
                                  </p:stCondLst>
                                  <p:childTnLst>
                                    <p:animRot by="-21600000">
                                      <p:cBhvr>
                                        <p:cTn dur="2000" fill="hold"/>
                                        <p:tgtEl>
                                          <p:spTgt spid="318"/>
                                        </p:tgtEl>
                                        <p:attrNameLst>
                                          <p:attrName>r</p:attrName>
                                        </p:attrNameLst>
                                      </p:cBhvr>
                                    </p:animRot>
                                  </p:childTnLst>
                                </p:cTn>
                              </p:par>
                              <p:par>
                                <p:cTn fill="hold" nodeType="withEffect" presetClass="emph" presetID="8" presetSubtype="0">
                                  <p:stCondLst>
                                    <p:cond delay="0"/>
                                  </p:stCondLst>
                                  <p:childTnLst>
                                    <p:animRot by="-21600000">
                                      <p:cBhvr>
                                        <p:cTn dur="500" fill="hold"/>
                                        <p:tgtEl>
                                          <p:spTgt spid="319"/>
                                        </p:tgtEl>
                                        <p:attrNameLst>
                                          <p:attrName>r</p:attrName>
                                        </p:attrNameLst>
                                      </p:cBhvr>
                                    </p:animRo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21"/>
                                        </p:tgtEl>
                                      </p:cBhvr>
                                    </p:animEffect>
                                    <p:set>
                                      <p:cBhvr>
                                        <p:cTn dur="1" fill="hold">
                                          <p:stCondLst>
                                            <p:cond delay="500"/>
                                          </p:stCondLst>
                                        </p:cTn>
                                        <p:tgtEl>
                                          <p:spTgt spid="3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18"/>
                                        </p:tgtEl>
                                      </p:cBhvr>
                                    </p:animEffect>
                                    <p:set>
                                      <p:cBhvr>
                                        <p:cTn dur="1" fill="hold">
                                          <p:stCondLst>
                                            <p:cond delay="500"/>
                                          </p:stCondLst>
                                        </p:cTn>
                                        <p:tgtEl>
                                          <p:spTgt spid="3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19"/>
                                        </p:tgtEl>
                                      </p:cBhvr>
                                    </p:animEffect>
                                    <p:set>
                                      <p:cBhvr>
                                        <p:cTn dur="1" fill="hold">
                                          <p:stCondLst>
                                            <p:cond delay="500"/>
                                          </p:stCondLst>
                                        </p:cTn>
                                        <p:tgtEl>
                                          <p:spTgt spid="3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500"/>
                                        <p:tgtEl>
                                          <p:spTgt spid="303"/>
                                        </p:tgtEl>
                                        <p:attrNameLst>
                                          <p:attrName>ppt_w</p:attrName>
                                        </p:attrNameLst>
                                      </p:cBhvr>
                                      <p:tavLst>
                                        <p:tav fmla="" tm="0">
                                          <p:val>
                                            <p:strVal val="0"/>
                                          </p:val>
                                        </p:tav>
                                        <p:tav fmla="" tm="100000">
                                          <p:val>
                                            <p:strVal val="#ppt_w"/>
                                          </p:val>
                                        </p:tav>
                                      </p:tavLst>
                                    </p:anim>
                                    <p:anim calcmode="lin" valueType="num">
                                      <p:cBhvr additive="base">
                                        <p:cTn dur="500"/>
                                        <p:tgtEl>
                                          <p:spTgt spid="3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ppt_w</p:attrName>
                                        </p:attrNameLst>
                                      </p:cBhvr>
                                      <p:tavLst>
                                        <p:tav fmla="" tm="0">
                                          <p:val>
                                            <p:strVal val="0"/>
                                          </p:val>
                                        </p:tav>
                                        <p:tav fmla="" tm="100000">
                                          <p:val>
                                            <p:strVal val="#ppt_w"/>
                                          </p:val>
                                        </p:tav>
                                      </p:tavLst>
                                    </p:anim>
                                    <p:anim calcmode="lin" valueType="num">
                                      <p:cBhvr additive="base">
                                        <p:cTn dur="500"/>
                                        <p:tgtEl>
                                          <p:spTgt spid="3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ppt_w</p:attrName>
                                        </p:attrNameLst>
                                      </p:cBhvr>
                                      <p:tavLst>
                                        <p:tav fmla="" tm="0">
                                          <p:val>
                                            <p:strVal val="0"/>
                                          </p:val>
                                        </p:tav>
                                        <p:tav fmla="" tm="100000">
                                          <p:val>
                                            <p:strVal val="#ppt_w"/>
                                          </p:val>
                                        </p:tav>
                                      </p:tavLst>
                                    </p:anim>
                                    <p:anim calcmode="lin" valueType="num">
                                      <p:cBhvr additive="base">
                                        <p:cTn dur="500"/>
                                        <p:tgtEl>
                                          <p:spTgt spid="30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3"/>
                                        </p:tgtEl>
                                      </p:cBhvr>
                                    </p:animEffect>
                                    <p:set>
                                      <p:cBhvr>
                                        <p:cTn dur="1" fill="hold">
                                          <p:stCondLst>
                                            <p:cond delay="500"/>
                                          </p:stCondLst>
                                        </p:cTn>
                                        <p:tgtEl>
                                          <p:spTgt spid="3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4"/>
                                        </p:tgtEl>
                                      </p:cBhvr>
                                    </p:animEffect>
                                    <p:set>
                                      <p:cBhvr>
                                        <p:cTn dur="1" fill="hold">
                                          <p:stCondLst>
                                            <p:cond delay="500"/>
                                          </p:stCondLst>
                                        </p:cTn>
                                        <p:tgtEl>
                                          <p:spTgt spid="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5"/>
                                        </p:tgtEl>
                                      </p:cBhvr>
                                    </p:animEffect>
                                    <p:set>
                                      <p:cBhvr>
                                        <p:cTn dur="1" fill="hold">
                                          <p:stCondLst>
                                            <p:cond delay="500"/>
                                          </p:stCondLst>
                                        </p:cTn>
                                        <p:tgtEl>
                                          <p:spTgt spid="3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6"/>
                                        </p:tgtEl>
                                      </p:cBhvr>
                                    </p:animEffect>
                                    <p:set>
                                      <p:cBhvr>
                                        <p:cTn dur="1" fill="hold">
                                          <p:stCondLst>
                                            <p:cond delay="500"/>
                                          </p:stCondLst>
                                        </p:cTn>
                                        <p:tgtEl>
                                          <p:spTgt spid="30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7"/>
                                        </p:tgtEl>
                                      </p:cBhvr>
                                    </p:animEffect>
                                    <p:set>
                                      <p:cBhvr>
                                        <p:cTn dur="1" fill="hold">
                                          <p:stCondLst>
                                            <p:cond delay="500"/>
                                          </p:stCondLst>
                                        </p:cTn>
                                        <p:tgtEl>
                                          <p:spTgt spid="3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pic>
        <p:nvPicPr>
          <p:cNvPr descr="Image result" id="3161" name="Google Shape;3161;p70"/>
          <p:cNvPicPr preferRelativeResize="0"/>
          <p:nvPr/>
        </p:nvPicPr>
        <p:blipFill rotWithShape="1">
          <a:blip r:embed="rId3">
            <a:alphaModFix/>
          </a:blip>
          <a:srcRect b="0" l="0" r="0" t="0"/>
          <a:stretch/>
        </p:blipFill>
        <p:spPr>
          <a:xfrm>
            <a:off x="1447800" y="2571750"/>
            <a:ext cx="1028700" cy="1721674"/>
          </a:xfrm>
          <a:prstGeom prst="rect">
            <a:avLst/>
          </a:prstGeom>
          <a:noFill/>
          <a:ln>
            <a:noFill/>
          </a:ln>
        </p:spPr>
      </p:pic>
      <p:grpSp>
        <p:nvGrpSpPr>
          <p:cNvPr id="3162" name="Google Shape;3162;p70"/>
          <p:cNvGrpSpPr/>
          <p:nvPr/>
        </p:nvGrpSpPr>
        <p:grpSpPr>
          <a:xfrm>
            <a:off x="759362" y="64712"/>
            <a:ext cx="7698838" cy="1240322"/>
            <a:chOff x="743485" y="438194"/>
            <a:chExt cx="7698838" cy="1240322"/>
          </a:xfrm>
        </p:grpSpPr>
        <p:sp>
          <p:nvSpPr>
            <p:cNvPr id="3163" name="Google Shape;3163;p70"/>
            <p:cNvSpPr/>
            <p:nvPr/>
          </p:nvSpPr>
          <p:spPr>
            <a:xfrm>
              <a:off x="743485" y="438194"/>
              <a:ext cx="7698838"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3164" name="Google Shape;3164;p70"/>
            <p:cNvSpPr txBox="1"/>
            <p:nvPr/>
          </p:nvSpPr>
          <p:spPr>
            <a:xfrm>
              <a:off x="1146935" y="495419"/>
              <a:ext cx="72953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girl of mass 40 kg jumps with a horizontal velocity of 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onto a stationary cart with frictionless wheels. The mass of the cart is 3 kg. What is her velocity as the cart starts moving ? Assume that there is no external unbalanced force working in the horizontal direction.</a:t>
              </a:r>
              <a:endParaRPr b="1" baseline="30000" i="0" sz="1600" u="none" cap="none" strike="noStrike">
                <a:solidFill>
                  <a:srgbClr val="0000FF"/>
                </a:solidFill>
                <a:latin typeface="Book Antiqua"/>
                <a:ea typeface="Book Antiqua"/>
                <a:cs typeface="Book Antiqua"/>
                <a:sym typeface="Book Antiqua"/>
              </a:endParaRPr>
            </a:p>
          </p:txBody>
        </p:sp>
      </p:grpSp>
      <p:grpSp>
        <p:nvGrpSpPr>
          <p:cNvPr id="3165" name="Google Shape;3165;p70"/>
          <p:cNvGrpSpPr/>
          <p:nvPr/>
        </p:nvGrpSpPr>
        <p:grpSpPr>
          <a:xfrm>
            <a:off x="325120" y="465720"/>
            <a:ext cx="640080" cy="640080"/>
            <a:chOff x="4953000" y="3718491"/>
            <a:chExt cx="640080" cy="640080"/>
          </a:xfrm>
        </p:grpSpPr>
        <p:sp>
          <p:nvSpPr>
            <p:cNvPr id="3166" name="Google Shape;3166;p70"/>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7" name="Google Shape;3167;p70"/>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3</a:t>
              </a:r>
              <a:endParaRPr b="0" i="0" sz="1400" u="none" cap="none" strike="noStrike">
                <a:solidFill>
                  <a:srgbClr val="000000"/>
                </a:solidFill>
                <a:latin typeface="Arial"/>
                <a:ea typeface="Arial"/>
                <a:cs typeface="Arial"/>
                <a:sym typeface="Arial"/>
              </a:endParaRPr>
            </a:p>
          </p:txBody>
        </p:sp>
      </p:grpSp>
      <p:pic>
        <p:nvPicPr>
          <p:cNvPr descr="Image result" id="3168" name="Google Shape;3168;p70"/>
          <p:cNvPicPr preferRelativeResize="0"/>
          <p:nvPr/>
        </p:nvPicPr>
        <p:blipFill rotWithShape="1">
          <a:blip r:embed="rId4">
            <a:alphaModFix/>
          </a:blip>
          <a:srcRect b="0" l="0" r="0" t="0"/>
          <a:stretch/>
        </p:blipFill>
        <p:spPr>
          <a:xfrm>
            <a:off x="450850" y="2640298"/>
            <a:ext cx="1028700" cy="1721674"/>
          </a:xfrm>
          <a:prstGeom prst="rect">
            <a:avLst/>
          </a:prstGeom>
          <a:noFill/>
          <a:ln>
            <a:noFill/>
          </a:ln>
        </p:spPr>
      </p:pic>
      <p:grpSp>
        <p:nvGrpSpPr>
          <p:cNvPr id="3169" name="Google Shape;3169;p70"/>
          <p:cNvGrpSpPr/>
          <p:nvPr/>
        </p:nvGrpSpPr>
        <p:grpSpPr>
          <a:xfrm>
            <a:off x="533401" y="2213133"/>
            <a:ext cx="1825516" cy="358617"/>
            <a:chOff x="6403410" y="2213040"/>
            <a:chExt cx="1825516" cy="358617"/>
          </a:xfrm>
        </p:grpSpPr>
        <p:sp>
          <p:nvSpPr>
            <p:cNvPr id="3170" name="Google Shape;3170;p70"/>
            <p:cNvSpPr/>
            <p:nvPr/>
          </p:nvSpPr>
          <p:spPr>
            <a:xfrm>
              <a:off x="6403410" y="2213040"/>
              <a:ext cx="1825516" cy="358617"/>
            </a:xfrm>
            <a:prstGeom prst="wedgeRoundRectCallout">
              <a:avLst>
                <a:gd fmla="val -33682" name="adj1"/>
                <a:gd fmla="val 96014"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171" name="Google Shape;3171;p70"/>
            <p:cNvSpPr/>
            <p:nvPr/>
          </p:nvSpPr>
          <p:spPr>
            <a:xfrm>
              <a:off x="6441256" y="2222565"/>
              <a:ext cx="17876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 (m</a:t>
              </a:r>
              <a:r>
                <a:rPr b="1" baseline="-25000" i="0" lang="en-US" sz="1600" u="none" cap="none" strike="noStrike">
                  <a:solidFill>
                    <a:srgbClr val="000000"/>
                  </a:solidFill>
                  <a:latin typeface="Book Antiqua"/>
                  <a:ea typeface="Book Antiqua"/>
                  <a:cs typeface="Book Antiqua"/>
                  <a:sym typeface="Book Antiqua"/>
                </a:rPr>
                <a:t>1</a:t>
              </a:r>
              <a:r>
                <a:rPr b="1" i="0" lang="en-US" sz="1600" u="none" cap="none" strike="noStrike">
                  <a:solidFill>
                    <a:srgbClr val="000000"/>
                  </a:solidFill>
                  <a:latin typeface="Book Antiqua"/>
                  <a:ea typeface="Book Antiqua"/>
                  <a:cs typeface="Book Antiqua"/>
                  <a:sym typeface="Book Antiqua"/>
                </a:rPr>
                <a:t>) = 40kg</a:t>
              </a:r>
              <a:endParaRPr b="1" baseline="-25000" i="0" sz="1600" u="none" cap="none" strike="noStrike">
                <a:solidFill>
                  <a:srgbClr val="000000"/>
                </a:solidFill>
                <a:latin typeface="Book Antiqua"/>
                <a:ea typeface="Book Antiqua"/>
                <a:cs typeface="Book Antiqua"/>
                <a:sym typeface="Book Antiqua"/>
              </a:endParaRPr>
            </a:p>
          </p:txBody>
        </p:sp>
      </p:grpSp>
      <p:grpSp>
        <p:nvGrpSpPr>
          <p:cNvPr id="3172" name="Google Shape;3172;p70"/>
          <p:cNvGrpSpPr/>
          <p:nvPr/>
        </p:nvGrpSpPr>
        <p:grpSpPr>
          <a:xfrm>
            <a:off x="1295400" y="4361972"/>
            <a:ext cx="1825516" cy="358617"/>
            <a:chOff x="6403410" y="2213040"/>
            <a:chExt cx="1825516" cy="358617"/>
          </a:xfrm>
        </p:grpSpPr>
        <p:sp>
          <p:nvSpPr>
            <p:cNvPr id="3173" name="Google Shape;3173;p70"/>
            <p:cNvSpPr/>
            <p:nvPr/>
          </p:nvSpPr>
          <p:spPr>
            <a:xfrm>
              <a:off x="6403410" y="2213040"/>
              <a:ext cx="1825516" cy="358617"/>
            </a:xfrm>
            <a:prstGeom prst="wedgeRoundRectCallout">
              <a:avLst>
                <a:gd fmla="val -7941" name="adj1"/>
                <a:gd fmla="val -84597"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174" name="Google Shape;3174;p70"/>
            <p:cNvSpPr/>
            <p:nvPr/>
          </p:nvSpPr>
          <p:spPr>
            <a:xfrm>
              <a:off x="6441256" y="2222565"/>
              <a:ext cx="16850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 (m</a:t>
              </a:r>
              <a:r>
                <a:rPr b="1" baseline="-25000" i="0" lang="en-US" sz="1600" u="none" cap="none" strike="noStrike">
                  <a:solidFill>
                    <a:srgbClr val="000000"/>
                  </a:solidFill>
                  <a:latin typeface="Book Antiqua"/>
                  <a:ea typeface="Book Antiqua"/>
                  <a:cs typeface="Book Antiqua"/>
                  <a:sym typeface="Book Antiqua"/>
                </a:rPr>
                <a:t>2</a:t>
              </a:r>
              <a:r>
                <a:rPr b="1" i="0" lang="en-US" sz="1600" u="none" cap="none" strike="noStrike">
                  <a:solidFill>
                    <a:srgbClr val="000000"/>
                  </a:solidFill>
                  <a:latin typeface="Book Antiqua"/>
                  <a:ea typeface="Book Antiqua"/>
                  <a:cs typeface="Book Antiqua"/>
                  <a:sym typeface="Book Antiqua"/>
                </a:rPr>
                <a:t>) = 3kg</a:t>
              </a:r>
              <a:endParaRPr b="1" baseline="-25000" i="0" sz="1600" u="none" cap="none" strike="noStrike">
                <a:solidFill>
                  <a:srgbClr val="000000"/>
                </a:solidFill>
                <a:latin typeface="Book Antiqua"/>
                <a:ea typeface="Book Antiqua"/>
                <a:cs typeface="Book Antiqua"/>
                <a:sym typeface="Book Antiqua"/>
              </a:endParaRPr>
            </a:p>
          </p:txBody>
        </p:sp>
      </p:grpSp>
      <p:grpSp>
        <p:nvGrpSpPr>
          <p:cNvPr id="3175" name="Google Shape;3175;p70"/>
          <p:cNvGrpSpPr/>
          <p:nvPr/>
        </p:nvGrpSpPr>
        <p:grpSpPr>
          <a:xfrm>
            <a:off x="381000" y="2190750"/>
            <a:ext cx="2753654" cy="358617"/>
            <a:chOff x="6403410" y="2213040"/>
            <a:chExt cx="2753654" cy="358617"/>
          </a:xfrm>
        </p:grpSpPr>
        <p:sp>
          <p:nvSpPr>
            <p:cNvPr id="3176" name="Google Shape;3176;p70"/>
            <p:cNvSpPr/>
            <p:nvPr/>
          </p:nvSpPr>
          <p:spPr>
            <a:xfrm>
              <a:off x="6403410" y="2213040"/>
              <a:ext cx="2753654" cy="358617"/>
            </a:xfrm>
            <a:prstGeom prst="wedgeRoundRectCallout">
              <a:avLst>
                <a:gd fmla="val -33682" name="adj1"/>
                <a:gd fmla="val 96014"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177" name="Google Shape;3177;p70"/>
            <p:cNvSpPr/>
            <p:nvPr/>
          </p:nvSpPr>
          <p:spPr>
            <a:xfrm>
              <a:off x="6441256" y="2222565"/>
              <a:ext cx="27158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Initial Velocity(u</a:t>
              </a:r>
              <a:r>
                <a:rPr b="1" baseline="-25000" i="0" lang="en-US" sz="1600" u="none" cap="none" strike="noStrike">
                  <a:solidFill>
                    <a:srgbClr val="000000"/>
                  </a:solidFill>
                  <a:latin typeface="Book Antiqua"/>
                  <a:ea typeface="Book Antiqua"/>
                  <a:cs typeface="Book Antiqua"/>
                  <a:sym typeface="Book Antiqua"/>
                </a:rPr>
                <a:t>1</a:t>
              </a:r>
              <a:r>
                <a:rPr b="1" i="0" lang="en-US" sz="1600" u="none" cap="none" strike="noStrike">
                  <a:solidFill>
                    <a:srgbClr val="000000"/>
                  </a:solidFill>
                  <a:latin typeface="Book Antiqua"/>
                  <a:ea typeface="Book Antiqua"/>
                  <a:cs typeface="Book Antiqua"/>
                  <a:sym typeface="Book Antiqua"/>
                </a:rPr>
                <a:t>) = 5ms</a:t>
              </a:r>
              <a:r>
                <a:rPr b="1" baseline="30000" i="0" lang="en-US" sz="1600" u="none" cap="none" strike="noStrike">
                  <a:solidFill>
                    <a:srgbClr val="000000"/>
                  </a:solidFill>
                  <a:latin typeface="Book Antiqua"/>
                  <a:ea typeface="Book Antiqua"/>
                  <a:cs typeface="Book Antiqua"/>
                  <a:sym typeface="Book Antiqua"/>
                </a:rPr>
                <a:t>-1</a:t>
              </a:r>
              <a:endParaRPr b="1" baseline="30000" i="0" sz="1600" u="none" cap="none" strike="noStrike">
                <a:solidFill>
                  <a:srgbClr val="000000"/>
                </a:solidFill>
                <a:latin typeface="Book Antiqua"/>
                <a:ea typeface="Book Antiqua"/>
                <a:cs typeface="Book Antiqua"/>
                <a:sym typeface="Book Antiqua"/>
              </a:endParaRPr>
            </a:p>
          </p:txBody>
        </p:sp>
      </p:grpSp>
      <p:grpSp>
        <p:nvGrpSpPr>
          <p:cNvPr id="3178" name="Google Shape;3178;p70"/>
          <p:cNvGrpSpPr/>
          <p:nvPr/>
        </p:nvGrpSpPr>
        <p:grpSpPr>
          <a:xfrm>
            <a:off x="3705606" y="3321826"/>
            <a:ext cx="2209800" cy="358617"/>
            <a:chOff x="6403410" y="2213040"/>
            <a:chExt cx="2209800" cy="358617"/>
          </a:xfrm>
        </p:grpSpPr>
        <p:sp>
          <p:nvSpPr>
            <p:cNvPr id="3179" name="Google Shape;3179;p70"/>
            <p:cNvSpPr/>
            <p:nvPr/>
          </p:nvSpPr>
          <p:spPr>
            <a:xfrm>
              <a:off x="6403410" y="2213040"/>
              <a:ext cx="2209800" cy="358617"/>
            </a:xfrm>
            <a:prstGeom prst="wedgeRoundRectCallout">
              <a:avLst>
                <a:gd fmla="val 64473" name="adj1"/>
                <a:gd fmla="val 3937"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180" name="Google Shape;3180;p70"/>
            <p:cNvSpPr/>
            <p:nvPr/>
          </p:nvSpPr>
          <p:spPr>
            <a:xfrm>
              <a:off x="6441256" y="2222565"/>
              <a:ext cx="21259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Final Velocity (v) = ?</a:t>
              </a:r>
              <a:endParaRPr b="1" baseline="-25000" i="0" sz="1600" u="none" cap="none" strike="noStrike">
                <a:solidFill>
                  <a:srgbClr val="000000"/>
                </a:solidFill>
                <a:latin typeface="Book Antiqua"/>
                <a:ea typeface="Book Antiqua"/>
                <a:cs typeface="Book Antiqua"/>
                <a:sym typeface="Book Antiqua"/>
              </a:endParaRPr>
            </a:p>
          </p:txBody>
        </p:sp>
      </p:grpSp>
      <p:grpSp>
        <p:nvGrpSpPr>
          <p:cNvPr id="3181" name="Google Shape;3181;p70"/>
          <p:cNvGrpSpPr/>
          <p:nvPr/>
        </p:nvGrpSpPr>
        <p:grpSpPr>
          <a:xfrm>
            <a:off x="555517" y="4469415"/>
            <a:ext cx="2753654" cy="358617"/>
            <a:chOff x="6403410" y="2213040"/>
            <a:chExt cx="2753654" cy="358617"/>
          </a:xfrm>
        </p:grpSpPr>
        <p:sp>
          <p:nvSpPr>
            <p:cNvPr id="3182" name="Google Shape;3182;p70"/>
            <p:cNvSpPr/>
            <p:nvPr/>
          </p:nvSpPr>
          <p:spPr>
            <a:xfrm>
              <a:off x="6403410" y="2213040"/>
              <a:ext cx="2753654" cy="358617"/>
            </a:xfrm>
            <a:prstGeom prst="wedgeRoundRectCallout">
              <a:avLst>
                <a:gd fmla="val -8316" name="adj1"/>
                <a:gd fmla="val -112928"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183" name="Google Shape;3183;p70"/>
            <p:cNvSpPr/>
            <p:nvPr/>
          </p:nvSpPr>
          <p:spPr>
            <a:xfrm>
              <a:off x="6441256" y="2222565"/>
              <a:ext cx="27158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Initial Velocity(u</a:t>
              </a:r>
              <a:r>
                <a:rPr b="1" baseline="-25000" i="0" lang="en-US" sz="1600" u="none" cap="none" strike="noStrike">
                  <a:solidFill>
                    <a:srgbClr val="000000"/>
                  </a:solidFill>
                  <a:latin typeface="Book Antiqua"/>
                  <a:ea typeface="Book Antiqua"/>
                  <a:cs typeface="Book Antiqua"/>
                  <a:sym typeface="Book Antiqua"/>
                </a:rPr>
                <a:t>2</a:t>
              </a:r>
              <a:r>
                <a:rPr b="1" i="0" lang="en-US" sz="1600" u="none" cap="none" strike="noStrike">
                  <a:solidFill>
                    <a:srgbClr val="000000"/>
                  </a:solidFill>
                  <a:latin typeface="Book Antiqua"/>
                  <a:ea typeface="Book Antiqua"/>
                  <a:cs typeface="Book Antiqua"/>
                  <a:sym typeface="Book Antiqua"/>
                </a:rPr>
                <a:t>) = 0ms</a:t>
              </a:r>
              <a:r>
                <a:rPr b="1" baseline="30000" i="0" lang="en-US" sz="1600" u="none" cap="none" strike="noStrike">
                  <a:solidFill>
                    <a:srgbClr val="000000"/>
                  </a:solidFill>
                  <a:latin typeface="Book Antiqua"/>
                  <a:ea typeface="Book Antiqua"/>
                  <a:cs typeface="Book Antiqua"/>
                  <a:sym typeface="Book Antiqua"/>
                </a:rPr>
                <a:t>-1</a:t>
              </a:r>
              <a:endParaRPr b="1" baseline="30000" i="0" sz="1600" u="none" cap="none" strike="noStrike">
                <a:solidFill>
                  <a:srgbClr val="000000"/>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165"/>
                                        </p:tgtEl>
                                        <p:attrNameLst>
                                          <p:attrName>style.visibility</p:attrName>
                                        </p:attrNameLst>
                                      </p:cBhvr>
                                      <p:to>
                                        <p:strVal val="visible"/>
                                      </p:to>
                                    </p:set>
                                    <p:anim calcmode="lin" valueType="num">
                                      <p:cBhvr additive="base">
                                        <p:cTn dur="500"/>
                                        <p:tgtEl>
                                          <p:spTgt spid="3165"/>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500"/>
                                        <p:tgtEl>
                                          <p:spTgt spid="3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gtEl>
                                        <p:attrNameLst>
                                          <p:attrName>style.visibility</p:attrName>
                                        </p:attrNameLst>
                                      </p:cBhvr>
                                      <p:to>
                                        <p:strVal val="visible"/>
                                      </p:to>
                                    </p:set>
                                    <p:animEffect filter="fade" transition="in">
                                      <p:cBhvr>
                                        <p:cTn dur="500"/>
                                        <p:tgtEl>
                                          <p:spTgt spid="3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9"/>
                                        </p:tgtEl>
                                        <p:attrNameLst>
                                          <p:attrName>style.visibility</p:attrName>
                                        </p:attrNameLst>
                                      </p:cBhvr>
                                      <p:to>
                                        <p:strVal val="visible"/>
                                      </p:to>
                                    </p:set>
                                    <p:animEffect filter="fade" transition="in">
                                      <p:cBhvr>
                                        <p:cTn dur="500"/>
                                        <p:tgtEl>
                                          <p:spTgt spid="3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69"/>
                                        </p:tgtEl>
                                      </p:cBhvr>
                                    </p:animEffect>
                                    <p:set>
                                      <p:cBhvr>
                                        <p:cTn dur="1" fill="hold">
                                          <p:stCondLst>
                                            <p:cond delay="500"/>
                                          </p:stCondLst>
                                        </p:cTn>
                                        <p:tgtEl>
                                          <p:spTgt spid="31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75"/>
                                        </p:tgtEl>
                                        <p:attrNameLst>
                                          <p:attrName>style.visibility</p:attrName>
                                        </p:attrNameLst>
                                      </p:cBhvr>
                                      <p:to>
                                        <p:strVal val="visible"/>
                                      </p:to>
                                    </p:set>
                                    <p:animEffect filter="fade" transition="in">
                                      <p:cBhvr>
                                        <p:cTn dur="500"/>
                                        <p:tgtEl>
                                          <p:spTgt spid="3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75"/>
                                        </p:tgtEl>
                                      </p:cBhvr>
                                    </p:animEffect>
                                    <p:set>
                                      <p:cBhvr>
                                        <p:cTn dur="1" fill="hold">
                                          <p:stCondLst>
                                            <p:cond delay="500"/>
                                          </p:stCondLst>
                                        </p:cTn>
                                        <p:tgtEl>
                                          <p:spTgt spid="3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68"/>
                                        </p:tgtEl>
                                      </p:cBhvr>
                                    </p:animEffect>
                                    <p:set>
                                      <p:cBhvr>
                                        <p:cTn dur="1" fill="hold">
                                          <p:stCondLst>
                                            <p:cond delay="500"/>
                                          </p:stCondLst>
                                        </p:cTn>
                                        <p:tgtEl>
                                          <p:spTgt spid="31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500"/>
                                        <p:tgtEl>
                                          <p:spTgt spid="3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500"/>
                                        <p:tgtEl>
                                          <p:spTgt spid="3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72"/>
                                        </p:tgtEl>
                                      </p:cBhvr>
                                    </p:animEffect>
                                    <p:set>
                                      <p:cBhvr>
                                        <p:cTn dur="1" fill="hold">
                                          <p:stCondLst>
                                            <p:cond delay="500"/>
                                          </p:stCondLst>
                                        </p:cTn>
                                        <p:tgtEl>
                                          <p:spTgt spid="31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500"/>
                                        <p:tgtEl>
                                          <p:spTgt spid="3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181"/>
                                        </p:tgtEl>
                                      </p:cBhvr>
                                    </p:animEffect>
                                    <p:set>
                                      <p:cBhvr>
                                        <p:cTn dur="1" fill="hold">
                                          <p:stCondLst>
                                            <p:cond delay="500"/>
                                          </p:stCondLst>
                                        </p:cTn>
                                        <p:tgtEl>
                                          <p:spTgt spid="3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500"/>
                                        <p:tgtEl>
                                          <p:spTgt spid="3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8" name="Shape 3188"/>
        <p:cNvGrpSpPr/>
        <p:nvPr/>
      </p:nvGrpSpPr>
      <p:grpSpPr>
        <a:xfrm>
          <a:off x="0" y="0"/>
          <a:ext cx="0" cy="0"/>
          <a:chOff x="0" y="0"/>
          <a:chExt cx="0" cy="0"/>
        </a:xfrm>
      </p:grpSpPr>
      <p:sp>
        <p:nvSpPr>
          <p:cNvPr id="3189" name="Google Shape;3189;p71"/>
          <p:cNvSpPr/>
          <p:nvPr/>
        </p:nvSpPr>
        <p:spPr>
          <a:xfrm>
            <a:off x="103446" y="1379209"/>
            <a:ext cx="971741"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Given :  </a:t>
            </a:r>
            <a:endParaRPr b="0" i="0" sz="1400" u="none" cap="none" strike="noStrike">
              <a:solidFill>
                <a:srgbClr val="000000"/>
              </a:solidFill>
              <a:latin typeface="Arial"/>
              <a:ea typeface="Arial"/>
              <a:cs typeface="Arial"/>
              <a:sym typeface="Arial"/>
            </a:endParaRPr>
          </a:p>
        </p:txBody>
      </p:sp>
      <p:sp>
        <p:nvSpPr>
          <p:cNvPr id="3190" name="Google Shape;3190;p71"/>
          <p:cNvSpPr txBox="1"/>
          <p:nvPr/>
        </p:nvSpPr>
        <p:spPr>
          <a:xfrm>
            <a:off x="1157845" y="1373886"/>
            <a:ext cx="20922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the girl (m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1" name="Google Shape;3191;p71"/>
          <p:cNvSpPr txBox="1"/>
          <p:nvPr/>
        </p:nvSpPr>
        <p:spPr>
          <a:xfrm>
            <a:off x="3145224" y="137388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2" name="Google Shape;3192;p71"/>
          <p:cNvSpPr txBox="1"/>
          <p:nvPr/>
        </p:nvSpPr>
        <p:spPr>
          <a:xfrm>
            <a:off x="3467750" y="1373886"/>
            <a:ext cx="7312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 kg </a:t>
            </a:r>
            <a:endParaRPr b="1" i="0" sz="1600" u="none" cap="none" strike="noStrike">
              <a:solidFill>
                <a:srgbClr val="0000FF"/>
              </a:solidFill>
              <a:latin typeface="Book Antiqua"/>
              <a:ea typeface="Book Antiqua"/>
              <a:cs typeface="Book Antiqua"/>
              <a:sym typeface="Book Antiqua"/>
            </a:endParaRPr>
          </a:p>
        </p:txBody>
      </p:sp>
      <p:sp>
        <p:nvSpPr>
          <p:cNvPr id="3193" name="Google Shape;3193;p71"/>
          <p:cNvSpPr txBox="1"/>
          <p:nvPr/>
        </p:nvSpPr>
        <p:spPr>
          <a:xfrm>
            <a:off x="1125673" y="1660922"/>
            <a:ext cx="21034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the cart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4" name="Google Shape;3194;p71"/>
          <p:cNvSpPr txBox="1"/>
          <p:nvPr/>
        </p:nvSpPr>
        <p:spPr>
          <a:xfrm>
            <a:off x="3145224" y="1660922"/>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5" name="Google Shape;3195;p71"/>
          <p:cNvSpPr txBox="1"/>
          <p:nvPr/>
        </p:nvSpPr>
        <p:spPr>
          <a:xfrm>
            <a:off x="3467748" y="1660922"/>
            <a:ext cx="6286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 kg </a:t>
            </a:r>
            <a:endParaRPr b="1" i="0" sz="1600" u="none" cap="none" strike="noStrike">
              <a:solidFill>
                <a:srgbClr val="0000FF"/>
              </a:solidFill>
              <a:latin typeface="Book Antiqua"/>
              <a:ea typeface="Book Antiqua"/>
              <a:cs typeface="Book Antiqua"/>
              <a:sym typeface="Book Antiqua"/>
            </a:endParaRPr>
          </a:p>
        </p:txBody>
      </p:sp>
      <p:sp>
        <p:nvSpPr>
          <p:cNvPr id="3196" name="Google Shape;3196;p71"/>
          <p:cNvSpPr txBox="1"/>
          <p:nvPr/>
        </p:nvSpPr>
        <p:spPr>
          <a:xfrm>
            <a:off x="686084" y="1947962"/>
            <a:ext cx="25731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girl (u</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7" name="Google Shape;3197;p71"/>
          <p:cNvSpPr txBox="1"/>
          <p:nvPr/>
        </p:nvSpPr>
        <p:spPr>
          <a:xfrm>
            <a:off x="3145224" y="1947962"/>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198" name="Google Shape;3198;p71"/>
          <p:cNvSpPr txBox="1"/>
          <p:nvPr/>
        </p:nvSpPr>
        <p:spPr>
          <a:xfrm>
            <a:off x="3467749" y="1947962"/>
            <a:ext cx="7200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199" name="Google Shape;3199;p71"/>
          <p:cNvSpPr txBox="1"/>
          <p:nvPr/>
        </p:nvSpPr>
        <p:spPr>
          <a:xfrm>
            <a:off x="670146" y="2243239"/>
            <a:ext cx="258436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cart (u</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00" name="Google Shape;3200;p71"/>
          <p:cNvSpPr txBox="1"/>
          <p:nvPr/>
        </p:nvSpPr>
        <p:spPr>
          <a:xfrm>
            <a:off x="3145224" y="2243239"/>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01" name="Google Shape;3201;p71"/>
          <p:cNvSpPr txBox="1"/>
          <p:nvPr/>
        </p:nvSpPr>
        <p:spPr>
          <a:xfrm>
            <a:off x="3467748" y="2243239"/>
            <a:ext cx="75373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 ms</a:t>
            </a:r>
            <a:r>
              <a:rPr b="1" baseline="30000" i="0" lang="en-US" sz="1600" u="none" cap="none" strike="noStrike">
                <a:solidFill>
                  <a:srgbClr val="0000FF"/>
                </a:solidFill>
                <a:latin typeface="Book Antiqua"/>
                <a:ea typeface="Book Antiqua"/>
                <a:cs typeface="Book Antiqua"/>
                <a:sym typeface="Book Antiqua"/>
              </a:rPr>
              <a:t>-1 </a:t>
            </a:r>
            <a:endParaRPr b="1" i="0" sz="1600" u="none" cap="none" strike="noStrike">
              <a:solidFill>
                <a:srgbClr val="0000FF"/>
              </a:solidFill>
              <a:latin typeface="Book Antiqua"/>
              <a:ea typeface="Book Antiqua"/>
              <a:cs typeface="Book Antiqua"/>
              <a:sym typeface="Book Antiqua"/>
            </a:endParaRPr>
          </a:p>
        </p:txBody>
      </p:sp>
      <p:sp>
        <p:nvSpPr>
          <p:cNvPr id="3202" name="Google Shape;3202;p71"/>
          <p:cNvSpPr/>
          <p:nvPr/>
        </p:nvSpPr>
        <p:spPr>
          <a:xfrm>
            <a:off x="103446" y="2666099"/>
            <a:ext cx="1141659"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To find  :  </a:t>
            </a:r>
            <a:endParaRPr b="0" i="0" sz="1400" u="none" cap="none" strike="noStrike">
              <a:solidFill>
                <a:srgbClr val="000000"/>
              </a:solidFill>
              <a:latin typeface="Arial"/>
              <a:ea typeface="Arial"/>
              <a:cs typeface="Arial"/>
              <a:sym typeface="Arial"/>
            </a:endParaRPr>
          </a:p>
        </p:txBody>
      </p:sp>
      <p:sp>
        <p:nvSpPr>
          <p:cNvPr id="3203" name="Google Shape;3203;p71"/>
          <p:cNvSpPr txBox="1"/>
          <p:nvPr/>
        </p:nvSpPr>
        <p:spPr>
          <a:xfrm>
            <a:off x="1134638" y="2666099"/>
            <a:ext cx="25289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of girl (v)</a:t>
            </a:r>
            <a:endParaRPr b="1" i="0" sz="1600" u="none" cap="none" strike="noStrike">
              <a:solidFill>
                <a:srgbClr val="0000FF"/>
              </a:solidFill>
              <a:latin typeface="Book Antiqua"/>
              <a:ea typeface="Book Antiqua"/>
              <a:cs typeface="Book Antiqua"/>
              <a:sym typeface="Book Antiqua"/>
            </a:endParaRPr>
          </a:p>
        </p:txBody>
      </p:sp>
      <p:sp>
        <p:nvSpPr>
          <p:cNvPr id="3204" name="Google Shape;3204;p71"/>
          <p:cNvSpPr txBox="1"/>
          <p:nvPr/>
        </p:nvSpPr>
        <p:spPr>
          <a:xfrm>
            <a:off x="3388713" y="2666099"/>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05" name="Google Shape;3205;p71"/>
          <p:cNvSpPr txBox="1"/>
          <p:nvPr/>
        </p:nvSpPr>
        <p:spPr>
          <a:xfrm>
            <a:off x="3689764" y="2666099"/>
            <a:ext cx="2760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06" name="Google Shape;3206;p71"/>
          <p:cNvSpPr/>
          <p:nvPr/>
        </p:nvSpPr>
        <p:spPr>
          <a:xfrm>
            <a:off x="103446" y="3090065"/>
            <a:ext cx="1133400"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00000"/>
              </a:buClr>
              <a:buSzPts val="1600"/>
              <a:buFont typeface="Book Antiqua"/>
              <a:buNone/>
            </a:pPr>
            <a:r>
              <a:rPr b="1" i="0" lang="en-US" sz="1600" u="none" cap="none" strike="noStrike">
                <a:solidFill>
                  <a:srgbClr val="C00000"/>
                </a:solidFill>
                <a:latin typeface="Book Antiqua"/>
                <a:ea typeface="Book Antiqua"/>
                <a:cs typeface="Book Antiqua"/>
                <a:sym typeface="Book Antiqua"/>
              </a:rPr>
              <a:t>Formula :</a:t>
            </a:r>
            <a:endParaRPr b="0" i="0" sz="1400" u="none" cap="none" strike="noStrike">
              <a:solidFill>
                <a:srgbClr val="000000"/>
              </a:solidFill>
              <a:latin typeface="Arial"/>
              <a:ea typeface="Arial"/>
              <a:cs typeface="Arial"/>
              <a:sym typeface="Arial"/>
            </a:endParaRPr>
          </a:p>
        </p:txBody>
      </p:sp>
      <p:grpSp>
        <p:nvGrpSpPr>
          <p:cNvPr id="3207" name="Google Shape;3207;p71"/>
          <p:cNvGrpSpPr/>
          <p:nvPr/>
        </p:nvGrpSpPr>
        <p:grpSpPr>
          <a:xfrm>
            <a:off x="759362" y="64712"/>
            <a:ext cx="7698838" cy="1240322"/>
            <a:chOff x="743485" y="438194"/>
            <a:chExt cx="7698838" cy="1240322"/>
          </a:xfrm>
        </p:grpSpPr>
        <p:sp>
          <p:nvSpPr>
            <p:cNvPr id="3208" name="Google Shape;3208;p71"/>
            <p:cNvSpPr/>
            <p:nvPr/>
          </p:nvSpPr>
          <p:spPr>
            <a:xfrm>
              <a:off x="743485" y="438194"/>
              <a:ext cx="7698838" cy="1240322"/>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3209" name="Google Shape;3209;p71"/>
            <p:cNvSpPr txBox="1"/>
            <p:nvPr/>
          </p:nvSpPr>
          <p:spPr>
            <a:xfrm>
              <a:off x="1146935" y="495419"/>
              <a:ext cx="7295388" cy="116480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 girl of mass 40 kg jumps with a horizontal velocity of 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onto a stationary cart with frictionless wheels. The mass of the cart is 3 kg. What is her velocity as the cart starts moving ? Assume that there is no external unbalanced force working in the horizontal direction.</a:t>
              </a:r>
              <a:endParaRPr b="1" baseline="30000" i="0" sz="1600" u="none" cap="none" strike="noStrike">
                <a:solidFill>
                  <a:srgbClr val="0000FF"/>
                </a:solidFill>
                <a:latin typeface="Book Antiqua"/>
                <a:ea typeface="Book Antiqua"/>
                <a:cs typeface="Book Antiqua"/>
                <a:sym typeface="Book Antiqua"/>
              </a:endParaRPr>
            </a:p>
          </p:txBody>
        </p:sp>
      </p:grpSp>
      <p:grpSp>
        <p:nvGrpSpPr>
          <p:cNvPr id="3210" name="Google Shape;3210;p71"/>
          <p:cNvGrpSpPr/>
          <p:nvPr/>
        </p:nvGrpSpPr>
        <p:grpSpPr>
          <a:xfrm>
            <a:off x="325120" y="465720"/>
            <a:ext cx="640080" cy="640080"/>
            <a:chOff x="4953000" y="3718491"/>
            <a:chExt cx="640080" cy="640080"/>
          </a:xfrm>
        </p:grpSpPr>
        <p:sp>
          <p:nvSpPr>
            <p:cNvPr id="3211" name="Google Shape;3211;p71"/>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2" name="Google Shape;3212;p71"/>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3</a:t>
              </a:r>
              <a:endParaRPr b="0" i="0" sz="1400" u="none" cap="none" strike="noStrike">
                <a:solidFill>
                  <a:srgbClr val="000000"/>
                </a:solidFill>
                <a:latin typeface="Arial"/>
                <a:ea typeface="Arial"/>
                <a:cs typeface="Arial"/>
                <a:sym typeface="Arial"/>
              </a:endParaRPr>
            </a:p>
          </p:txBody>
        </p:sp>
      </p:grpSp>
      <p:sp>
        <p:nvSpPr>
          <p:cNvPr id="3213" name="Google Shape;3213;p71"/>
          <p:cNvSpPr/>
          <p:nvPr/>
        </p:nvSpPr>
        <p:spPr>
          <a:xfrm>
            <a:off x="103446" y="3718344"/>
            <a:ext cx="1322412" cy="338554"/>
          </a:xfrm>
          <a:prstGeom prst="roundRect">
            <a:avLst>
              <a:gd fmla="val 16667" name="adj"/>
            </a:avLst>
          </a:prstGeom>
          <a:gradFill>
            <a:gsLst>
              <a:gs pos="0">
                <a:srgbClr val="66FF66"/>
              </a:gs>
              <a:gs pos="62000">
                <a:srgbClr val="ECFFEC"/>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  :</a:t>
            </a:r>
            <a:endParaRPr b="0" i="0" sz="1400" u="none" cap="none" strike="noStrike">
              <a:solidFill>
                <a:srgbClr val="000000"/>
              </a:solidFill>
              <a:latin typeface="Arial"/>
              <a:ea typeface="Arial"/>
              <a:cs typeface="Arial"/>
              <a:sym typeface="Arial"/>
            </a:endParaRPr>
          </a:p>
        </p:txBody>
      </p:sp>
      <p:sp>
        <p:nvSpPr>
          <p:cNvPr id="3214" name="Google Shape;3214;p71"/>
          <p:cNvSpPr txBox="1"/>
          <p:nvPr/>
        </p:nvSpPr>
        <p:spPr>
          <a:xfrm>
            <a:off x="2755900" y="4138196"/>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15" name="Google Shape;3215;p71"/>
          <p:cNvSpPr txBox="1"/>
          <p:nvPr/>
        </p:nvSpPr>
        <p:spPr>
          <a:xfrm>
            <a:off x="1496884" y="4161633"/>
            <a:ext cx="6174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40×5</a:t>
            </a:r>
            <a:endParaRPr b="1" i="0" sz="1600" u="none" cap="none" strike="noStrike">
              <a:solidFill>
                <a:srgbClr val="0000FF"/>
              </a:solidFill>
              <a:latin typeface="Book Antiqua"/>
              <a:ea typeface="Book Antiqua"/>
              <a:cs typeface="Book Antiqua"/>
              <a:sym typeface="Book Antiqua"/>
            </a:endParaRPr>
          </a:p>
        </p:txBody>
      </p:sp>
      <p:sp>
        <p:nvSpPr>
          <p:cNvPr id="3216" name="Google Shape;3216;p71"/>
          <p:cNvSpPr/>
          <p:nvPr/>
        </p:nvSpPr>
        <p:spPr>
          <a:xfrm>
            <a:off x="2097832" y="4155769"/>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217" name="Google Shape;3217;p71"/>
          <p:cNvSpPr txBox="1"/>
          <p:nvPr/>
        </p:nvSpPr>
        <p:spPr>
          <a:xfrm>
            <a:off x="2304515" y="4161633"/>
            <a:ext cx="5148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3×0</a:t>
            </a:r>
            <a:endParaRPr b="1" i="0" sz="1600" u="none" cap="none" strike="noStrike">
              <a:solidFill>
                <a:srgbClr val="0000FF"/>
              </a:solidFill>
              <a:latin typeface="Book Antiqua"/>
              <a:ea typeface="Book Antiqua"/>
              <a:cs typeface="Book Antiqua"/>
              <a:sym typeface="Book Antiqua"/>
            </a:endParaRPr>
          </a:p>
        </p:txBody>
      </p:sp>
      <p:sp>
        <p:nvSpPr>
          <p:cNvPr id="3218" name="Google Shape;3218;p71"/>
          <p:cNvSpPr txBox="1"/>
          <p:nvPr/>
        </p:nvSpPr>
        <p:spPr>
          <a:xfrm>
            <a:off x="2739902" y="4476750"/>
            <a:ext cx="3080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19" name="Google Shape;3219;p71"/>
          <p:cNvSpPr txBox="1"/>
          <p:nvPr/>
        </p:nvSpPr>
        <p:spPr>
          <a:xfrm>
            <a:off x="2326957" y="4500187"/>
            <a:ext cx="4924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200</a:t>
            </a:r>
            <a:endParaRPr b="1" i="0" sz="1600" u="none" cap="none" strike="noStrike">
              <a:solidFill>
                <a:srgbClr val="0000FF"/>
              </a:solidFill>
              <a:latin typeface="Book Antiqua"/>
              <a:ea typeface="Book Antiqua"/>
              <a:cs typeface="Book Antiqua"/>
              <a:sym typeface="Book Antiqua"/>
            </a:endParaRPr>
          </a:p>
        </p:txBody>
      </p:sp>
      <p:sp>
        <p:nvSpPr>
          <p:cNvPr id="3220" name="Google Shape;3220;p71"/>
          <p:cNvSpPr txBox="1"/>
          <p:nvPr/>
        </p:nvSpPr>
        <p:spPr>
          <a:xfrm>
            <a:off x="3119101" y="4476750"/>
            <a:ext cx="50366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43v</a:t>
            </a:r>
            <a:endParaRPr b="1" i="0" sz="1600" u="none" cap="none" strike="noStrike">
              <a:solidFill>
                <a:srgbClr val="0000FF"/>
              </a:solidFill>
              <a:latin typeface="Book Antiqua"/>
              <a:ea typeface="Book Antiqua"/>
              <a:cs typeface="Book Antiqua"/>
              <a:sym typeface="Book Antiqua"/>
            </a:endParaRPr>
          </a:p>
        </p:txBody>
      </p:sp>
      <p:sp>
        <p:nvSpPr>
          <p:cNvPr id="3221" name="Google Shape;3221;p71"/>
          <p:cNvSpPr txBox="1"/>
          <p:nvPr/>
        </p:nvSpPr>
        <p:spPr>
          <a:xfrm>
            <a:off x="6512597" y="1706064"/>
            <a:ext cx="13149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4.65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222" name="Google Shape;3222;p71"/>
          <p:cNvSpPr/>
          <p:nvPr/>
        </p:nvSpPr>
        <p:spPr>
          <a:xfrm>
            <a:off x="4945146" y="2224676"/>
            <a:ext cx="101822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cxnSp>
        <p:nvCxnSpPr>
          <p:cNvPr id="3223" name="Google Shape;3223;p71"/>
          <p:cNvCxnSpPr/>
          <p:nvPr/>
        </p:nvCxnSpPr>
        <p:spPr>
          <a:xfrm>
            <a:off x="4730867" y="1386573"/>
            <a:ext cx="0" cy="3623980"/>
          </a:xfrm>
          <a:prstGeom prst="straightConnector1">
            <a:avLst/>
          </a:prstGeom>
          <a:noFill/>
          <a:ln cap="flat" cmpd="sng" w="15875">
            <a:solidFill>
              <a:schemeClr val="dk1"/>
            </a:solidFill>
            <a:prstDash val="solid"/>
            <a:round/>
            <a:headEnd len="sm" w="sm" type="none"/>
            <a:tailEnd len="sm" w="sm" type="none"/>
          </a:ln>
        </p:spPr>
      </p:cxnSp>
      <p:sp>
        <p:nvSpPr>
          <p:cNvPr id="3224" name="Google Shape;3224;p71"/>
          <p:cNvSpPr txBox="1"/>
          <p:nvPr/>
        </p:nvSpPr>
        <p:spPr>
          <a:xfrm>
            <a:off x="5487123" y="2190750"/>
            <a:ext cx="2932977" cy="575240"/>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Her velocity as the cart starts moving is 4.65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225" name="Google Shape;3225;p71"/>
          <p:cNvSpPr/>
          <p:nvPr/>
        </p:nvSpPr>
        <p:spPr>
          <a:xfrm>
            <a:off x="2551431" y="229136"/>
            <a:ext cx="565058"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6" name="Google Shape;3226;p71"/>
          <p:cNvSpPr/>
          <p:nvPr/>
        </p:nvSpPr>
        <p:spPr>
          <a:xfrm>
            <a:off x="6398803" y="217082"/>
            <a:ext cx="656015"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7" name="Google Shape;3227;p71"/>
          <p:cNvSpPr/>
          <p:nvPr/>
        </p:nvSpPr>
        <p:spPr>
          <a:xfrm>
            <a:off x="7037696" y="465720"/>
            <a:ext cx="47712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8" name="Google Shape;3228;p71"/>
          <p:cNvSpPr txBox="1"/>
          <p:nvPr/>
        </p:nvSpPr>
        <p:spPr>
          <a:xfrm>
            <a:off x="5486400" y="1728924"/>
            <a:ext cx="5788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 =</a:t>
            </a:r>
            <a:endParaRPr b="1" i="0" sz="1600" u="none" cap="none" strike="noStrike">
              <a:solidFill>
                <a:srgbClr val="0000FF"/>
              </a:solidFill>
              <a:latin typeface="Book Antiqua"/>
              <a:ea typeface="Book Antiqua"/>
              <a:cs typeface="Book Antiqua"/>
              <a:sym typeface="Book Antiqua"/>
            </a:endParaRPr>
          </a:p>
        </p:txBody>
      </p:sp>
      <p:grpSp>
        <p:nvGrpSpPr>
          <p:cNvPr id="3229" name="Google Shape;3229;p71"/>
          <p:cNvGrpSpPr/>
          <p:nvPr/>
        </p:nvGrpSpPr>
        <p:grpSpPr>
          <a:xfrm>
            <a:off x="5900344" y="1581150"/>
            <a:ext cx="741793" cy="635271"/>
            <a:chOff x="4146183" y="2636263"/>
            <a:chExt cx="741793" cy="635271"/>
          </a:xfrm>
        </p:grpSpPr>
        <p:sp>
          <p:nvSpPr>
            <p:cNvPr id="3230" name="Google Shape;3230;p71"/>
            <p:cNvSpPr txBox="1"/>
            <p:nvPr/>
          </p:nvSpPr>
          <p:spPr>
            <a:xfrm>
              <a:off x="4146183" y="2636263"/>
              <a:ext cx="74179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200</a:t>
              </a:r>
              <a:endParaRPr b="1" i="0" sz="1600" u="none" cap="none" strike="noStrike">
                <a:solidFill>
                  <a:srgbClr val="0000CC"/>
                </a:solidFill>
                <a:latin typeface="Book Antiqua"/>
                <a:ea typeface="Book Antiqua"/>
                <a:cs typeface="Book Antiqua"/>
                <a:sym typeface="Book Antiqua"/>
              </a:endParaRPr>
            </a:p>
          </p:txBody>
        </p:sp>
        <p:sp>
          <p:nvSpPr>
            <p:cNvPr id="3231" name="Google Shape;3231;p71"/>
            <p:cNvSpPr txBox="1"/>
            <p:nvPr/>
          </p:nvSpPr>
          <p:spPr>
            <a:xfrm>
              <a:off x="4176785" y="2932980"/>
              <a:ext cx="68058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43</a:t>
              </a:r>
              <a:r>
                <a:rPr b="1" i="0" lang="en-US" sz="1600" u="none" cap="none" strike="noStrike">
                  <a:solidFill>
                    <a:srgbClr val="0000CC"/>
                  </a:solidFill>
                  <a:latin typeface="Noto Sans Symbols"/>
                  <a:ea typeface="Noto Sans Symbols"/>
                  <a:cs typeface="Noto Sans Symbols"/>
                  <a:sym typeface="Noto Sans Symbols"/>
                </a:rPr>
                <a:t> </a:t>
              </a:r>
              <a:endParaRPr b="1" i="0" sz="1600" u="none" cap="none" strike="noStrike">
                <a:solidFill>
                  <a:srgbClr val="0000CC"/>
                </a:solidFill>
                <a:latin typeface="Book Antiqua"/>
                <a:ea typeface="Book Antiqua"/>
                <a:cs typeface="Book Antiqua"/>
                <a:sym typeface="Book Antiqua"/>
              </a:endParaRPr>
            </a:p>
          </p:txBody>
        </p:sp>
        <p:cxnSp>
          <p:nvCxnSpPr>
            <p:cNvPr id="3232" name="Google Shape;3232;p71"/>
            <p:cNvCxnSpPr/>
            <p:nvPr/>
          </p:nvCxnSpPr>
          <p:spPr>
            <a:xfrm>
              <a:off x="4250137" y="2953898"/>
              <a:ext cx="533885" cy="0"/>
            </a:xfrm>
            <a:prstGeom prst="straightConnector1">
              <a:avLst/>
            </a:prstGeom>
            <a:noFill/>
            <a:ln cap="flat" cmpd="sng" w="19050">
              <a:solidFill>
                <a:srgbClr val="0000CC"/>
              </a:solidFill>
              <a:prstDash val="solid"/>
              <a:round/>
              <a:headEnd len="sm" w="sm" type="none"/>
              <a:tailEnd len="sm" w="sm" type="none"/>
            </a:ln>
          </p:spPr>
        </p:cxnSp>
      </p:grpSp>
      <p:sp>
        <p:nvSpPr>
          <p:cNvPr id="3233" name="Google Shape;3233;p71"/>
          <p:cNvSpPr txBox="1"/>
          <p:nvPr/>
        </p:nvSpPr>
        <p:spPr>
          <a:xfrm>
            <a:off x="1333500"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34" name="Google Shape;3234;p71"/>
          <p:cNvSpPr txBox="1"/>
          <p:nvPr/>
        </p:nvSpPr>
        <p:spPr>
          <a:xfrm>
            <a:off x="1620982"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35" name="Google Shape;3235;p71"/>
          <p:cNvSpPr txBox="1"/>
          <p:nvPr/>
        </p:nvSpPr>
        <p:spPr>
          <a:xfrm>
            <a:off x="1946564" y="3105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236" name="Google Shape;3236;p71"/>
          <p:cNvSpPr txBox="1"/>
          <p:nvPr/>
        </p:nvSpPr>
        <p:spPr>
          <a:xfrm>
            <a:off x="2150919"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37" name="Google Shape;3237;p71"/>
          <p:cNvSpPr txBox="1"/>
          <p:nvPr/>
        </p:nvSpPr>
        <p:spPr>
          <a:xfrm>
            <a:off x="2441864"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38" name="Google Shape;3238;p71"/>
          <p:cNvSpPr txBox="1"/>
          <p:nvPr/>
        </p:nvSpPr>
        <p:spPr>
          <a:xfrm>
            <a:off x="2819400" y="3105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3239" name="Google Shape;3239;p71"/>
          <p:cNvSpPr txBox="1"/>
          <p:nvPr/>
        </p:nvSpPr>
        <p:spPr>
          <a:xfrm>
            <a:off x="3044536"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40" name="Google Shape;3240;p71"/>
          <p:cNvSpPr txBox="1"/>
          <p:nvPr/>
        </p:nvSpPr>
        <p:spPr>
          <a:xfrm>
            <a:off x="3332018"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41" name="Google Shape;3241;p71"/>
          <p:cNvSpPr txBox="1"/>
          <p:nvPr/>
        </p:nvSpPr>
        <p:spPr>
          <a:xfrm>
            <a:off x="3657600" y="3105150"/>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242" name="Google Shape;3242;p71"/>
          <p:cNvSpPr txBox="1"/>
          <p:nvPr/>
        </p:nvSpPr>
        <p:spPr>
          <a:xfrm>
            <a:off x="3861955"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43" name="Google Shape;3243;p71"/>
          <p:cNvSpPr txBox="1"/>
          <p:nvPr/>
        </p:nvSpPr>
        <p:spPr>
          <a:xfrm>
            <a:off x="4152900" y="3105150"/>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grpSp>
        <p:nvGrpSpPr>
          <p:cNvPr id="3244" name="Google Shape;3244;p71"/>
          <p:cNvGrpSpPr/>
          <p:nvPr/>
        </p:nvGrpSpPr>
        <p:grpSpPr>
          <a:xfrm>
            <a:off x="1245105" y="3718344"/>
            <a:ext cx="3390900" cy="338241"/>
            <a:chOff x="1131570" y="4671909"/>
            <a:chExt cx="3390900" cy="338241"/>
          </a:xfrm>
        </p:grpSpPr>
        <p:sp>
          <p:nvSpPr>
            <p:cNvPr id="3245" name="Google Shape;3245;p71"/>
            <p:cNvSpPr txBox="1"/>
            <p:nvPr/>
          </p:nvSpPr>
          <p:spPr>
            <a:xfrm>
              <a:off x="1131570"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46" name="Google Shape;3246;p71"/>
            <p:cNvSpPr txBox="1"/>
            <p:nvPr/>
          </p:nvSpPr>
          <p:spPr>
            <a:xfrm>
              <a:off x="1419052"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47" name="Google Shape;3247;p71"/>
            <p:cNvSpPr txBox="1"/>
            <p:nvPr/>
          </p:nvSpPr>
          <p:spPr>
            <a:xfrm>
              <a:off x="1744634"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248" name="Google Shape;3248;p71"/>
            <p:cNvSpPr txBox="1"/>
            <p:nvPr/>
          </p:nvSpPr>
          <p:spPr>
            <a:xfrm>
              <a:off x="1948989"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49" name="Google Shape;3249;p71"/>
            <p:cNvSpPr txBox="1"/>
            <p:nvPr/>
          </p:nvSpPr>
          <p:spPr>
            <a:xfrm>
              <a:off x="2239934"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50" name="Google Shape;3250;p71"/>
            <p:cNvSpPr txBox="1"/>
            <p:nvPr/>
          </p:nvSpPr>
          <p:spPr>
            <a:xfrm>
              <a:off x="2617470"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1" i="0" sz="1600" u="none" cap="none" strike="noStrike">
                <a:solidFill>
                  <a:srgbClr val="C00000"/>
                </a:solidFill>
                <a:latin typeface="Book Antiqua"/>
                <a:ea typeface="Book Antiqua"/>
                <a:cs typeface="Book Antiqua"/>
                <a:sym typeface="Book Antiqua"/>
              </a:endParaRPr>
            </a:p>
          </p:txBody>
        </p:sp>
        <p:sp>
          <p:nvSpPr>
            <p:cNvPr id="3251" name="Google Shape;3251;p71"/>
            <p:cNvSpPr txBox="1"/>
            <p:nvPr/>
          </p:nvSpPr>
          <p:spPr>
            <a:xfrm>
              <a:off x="2842606"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52" name="Google Shape;3252;p71"/>
            <p:cNvSpPr txBox="1"/>
            <p:nvPr/>
          </p:nvSpPr>
          <p:spPr>
            <a:xfrm>
              <a:off x="3130088"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253" name="Google Shape;3253;p71"/>
            <p:cNvSpPr txBox="1"/>
            <p:nvPr/>
          </p:nvSpPr>
          <p:spPr>
            <a:xfrm>
              <a:off x="3455670" y="4671909"/>
              <a:ext cx="3810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254" name="Google Shape;3254;p71"/>
            <p:cNvSpPr txBox="1"/>
            <p:nvPr/>
          </p:nvSpPr>
          <p:spPr>
            <a:xfrm>
              <a:off x="3660025"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255" name="Google Shape;3255;p71"/>
            <p:cNvSpPr txBox="1"/>
            <p:nvPr/>
          </p:nvSpPr>
          <p:spPr>
            <a:xfrm>
              <a:off x="3950970" y="4671909"/>
              <a:ext cx="571500" cy="3382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grpSp>
      <p:sp>
        <p:nvSpPr>
          <p:cNvPr id="3256" name="Google Shape;3256;p71"/>
          <p:cNvSpPr txBox="1"/>
          <p:nvPr/>
        </p:nvSpPr>
        <p:spPr>
          <a:xfrm>
            <a:off x="3066859" y="4133473"/>
            <a:ext cx="9476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40v + 3v</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500"/>
                                        <p:tgtEl>
                                          <p:spTgt spid="3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0"/>
                                        </p:tgtEl>
                                        <p:attrNameLst>
                                          <p:attrName>style.visibility</p:attrName>
                                        </p:attrNameLst>
                                      </p:cBhvr>
                                      <p:to>
                                        <p:strVal val="visible"/>
                                      </p:to>
                                    </p:set>
                                    <p:animEffect filter="fade" transition="in">
                                      <p:cBhvr>
                                        <p:cTn dur="500"/>
                                        <p:tgtEl>
                                          <p:spTgt spid="3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1"/>
                                        </p:tgtEl>
                                        <p:attrNameLst>
                                          <p:attrName>style.visibility</p:attrName>
                                        </p:attrNameLst>
                                      </p:cBhvr>
                                      <p:to>
                                        <p:strVal val="visible"/>
                                      </p:to>
                                    </p:set>
                                    <p:animEffect filter="fade" transition="in">
                                      <p:cBhvr>
                                        <p:cTn dur="500"/>
                                        <p:tgtEl>
                                          <p:spTgt spid="3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2"/>
                                        </p:tgtEl>
                                        <p:attrNameLst>
                                          <p:attrName>style.visibility</p:attrName>
                                        </p:attrNameLst>
                                      </p:cBhvr>
                                      <p:to>
                                        <p:strVal val="visible"/>
                                      </p:to>
                                    </p:set>
                                    <p:animEffect filter="fade" transition="in">
                                      <p:cBhvr>
                                        <p:cTn dur="500"/>
                                        <p:tgtEl>
                                          <p:spTgt spid="3192"/>
                                        </p:tgtEl>
                                      </p:cBhvr>
                                    </p:animEffect>
                                  </p:childTnLst>
                                </p:cTn>
                              </p:par>
                              <p:par>
                                <p:cTn fill="hold" nodeType="withEffect" presetClass="entr" presetID="10" presetSubtype="0">
                                  <p:stCondLst>
                                    <p:cond delay="0"/>
                                  </p:stCondLst>
                                  <p:childTnLst>
                                    <p:set>
                                      <p:cBhvr>
                                        <p:cTn dur="1" fill="hold">
                                          <p:stCondLst>
                                            <p:cond delay="0"/>
                                          </p:stCondLst>
                                        </p:cTn>
                                        <p:tgtEl>
                                          <p:spTgt spid="3225"/>
                                        </p:tgtEl>
                                        <p:attrNameLst>
                                          <p:attrName>style.visibility</p:attrName>
                                        </p:attrNameLst>
                                      </p:cBhvr>
                                      <p:to>
                                        <p:strVal val="visible"/>
                                      </p:to>
                                    </p:set>
                                    <p:animEffect filter="fade" transition="in">
                                      <p:cBhvr>
                                        <p:cTn dur="500"/>
                                        <p:tgtEl>
                                          <p:spTgt spid="3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93"/>
                                        </p:tgtEl>
                                        <p:attrNameLst>
                                          <p:attrName>style.visibility</p:attrName>
                                        </p:attrNameLst>
                                      </p:cBhvr>
                                      <p:to>
                                        <p:strVal val="visible"/>
                                      </p:to>
                                    </p:set>
                                    <p:animEffect filter="fade" transition="in">
                                      <p:cBhvr>
                                        <p:cTn dur="500"/>
                                        <p:tgtEl>
                                          <p:spTgt spid="3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4"/>
                                        </p:tgtEl>
                                        <p:attrNameLst>
                                          <p:attrName>style.visibility</p:attrName>
                                        </p:attrNameLst>
                                      </p:cBhvr>
                                      <p:to>
                                        <p:strVal val="visible"/>
                                      </p:to>
                                    </p:set>
                                    <p:animEffect filter="fade" transition="in">
                                      <p:cBhvr>
                                        <p:cTn dur="500"/>
                                        <p:tgtEl>
                                          <p:spTgt spid="3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5"/>
                                        </p:tgtEl>
                                        <p:attrNameLst>
                                          <p:attrName>style.visibility</p:attrName>
                                        </p:attrNameLst>
                                      </p:cBhvr>
                                      <p:to>
                                        <p:strVal val="visible"/>
                                      </p:to>
                                    </p:set>
                                    <p:animEffect filter="fade" transition="in">
                                      <p:cBhvr>
                                        <p:cTn dur="500"/>
                                        <p:tgtEl>
                                          <p:spTgt spid="3195"/>
                                        </p:tgtEl>
                                      </p:cBhvr>
                                    </p:animEffect>
                                  </p:childTnLst>
                                </p:cTn>
                              </p:par>
                              <p:par>
                                <p:cTn fill="hold" nodeType="withEffect" presetClass="entr" presetID="10" presetSubtype="0">
                                  <p:stCondLst>
                                    <p:cond delay="0"/>
                                  </p:stCondLst>
                                  <p:childTnLst>
                                    <p:set>
                                      <p:cBhvr>
                                        <p:cTn dur="1" fill="hold">
                                          <p:stCondLst>
                                            <p:cond delay="0"/>
                                          </p:stCondLst>
                                        </p:cTn>
                                        <p:tgtEl>
                                          <p:spTgt spid="3227"/>
                                        </p:tgtEl>
                                        <p:attrNameLst>
                                          <p:attrName>style.visibility</p:attrName>
                                        </p:attrNameLst>
                                      </p:cBhvr>
                                      <p:to>
                                        <p:strVal val="visible"/>
                                      </p:to>
                                    </p:set>
                                    <p:animEffect filter="fade" transition="in">
                                      <p:cBhvr>
                                        <p:cTn dur="500"/>
                                        <p:tgtEl>
                                          <p:spTgt spid="3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2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96"/>
                                        </p:tgtEl>
                                        <p:attrNameLst>
                                          <p:attrName>style.visibility</p:attrName>
                                        </p:attrNameLst>
                                      </p:cBhvr>
                                      <p:to>
                                        <p:strVal val="visible"/>
                                      </p:to>
                                    </p:set>
                                    <p:animEffect filter="fade" transition="in">
                                      <p:cBhvr>
                                        <p:cTn dur="500"/>
                                        <p:tgtEl>
                                          <p:spTgt spid="3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7"/>
                                        </p:tgtEl>
                                        <p:attrNameLst>
                                          <p:attrName>style.visibility</p:attrName>
                                        </p:attrNameLst>
                                      </p:cBhvr>
                                      <p:to>
                                        <p:strVal val="visible"/>
                                      </p:to>
                                    </p:set>
                                    <p:animEffect filter="fade" transition="in">
                                      <p:cBhvr>
                                        <p:cTn dur="500"/>
                                        <p:tgtEl>
                                          <p:spTgt spid="3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8"/>
                                        </p:tgtEl>
                                        <p:attrNameLst>
                                          <p:attrName>style.visibility</p:attrName>
                                        </p:attrNameLst>
                                      </p:cBhvr>
                                      <p:to>
                                        <p:strVal val="visible"/>
                                      </p:to>
                                    </p:set>
                                    <p:animEffect filter="fade" transition="in">
                                      <p:cBhvr>
                                        <p:cTn dur="500"/>
                                        <p:tgtEl>
                                          <p:spTgt spid="3198"/>
                                        </p:tgtEl>
                                      </p:cBhvr>
                                    </p:animEffect>
                                  </p:childTnLst>
                                </p:cTn>
                              </p:par>
                              <p:par>
                                <p:cTn fill="hold" nodeType="withEffect" presetClass="entr" presetID="10" presetSubtype="0">
                                  <p:stCondLst>
                                    <p:cond delay="0"/>
                                  </p:stCondLst>
                                  <p:childTnLst>
                                    <p:set>
                                      <p:cBhvr>
                                        <p:cTn dur="1" fill="hold">
                                          <p:stCondLst>
                                            <p:cond delay="0"/>
                                          </p:stCondLst>
                                        </p:cTn>
                                        <p:tgtEl>
                                          <p:spTgt spid="3226"/>
                                        </p:tgtEl>
                                        <p:attrNameLst>
                                          <p:attrName>style.visibility</p:attrName>
                                        </p:attrNameLst>
                                      </p:cBhvr>
                                      <p:to>
                                        <p:strVal val="visible"/>
                                      </p:to>
                                    </p:set>
                                    <p:animEffect filter="fade" transition="in">
                                      <p:cBhvr>
                                        <p:cTn dur="500"/>
                                        <p:tgtEl>
                                          <p:spTgt spid="3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2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99"/>
                                        </p:tgtEl>
                                        <p:attrNameLst>
                                          <p:attrName>style.visibility</p:attrName>
                                        </p:attrNameLst>
                                      </p:cBhvr>
                                      <p:to>
                                        <p:strVal val="visible"/>
                                      </p:to>
                                    </p:set>
                                    <p:animEffect filter="fade" transition="in">
                                      <p:cBhvr>
                                        <p:cTn dur="500"/>
                                        <p:tgtEl>
                                          <p:spTgt spid="3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0"/>
                                        </p:tgtEl>
                                        <p:attrNameLst>
                                          <p:attrName>style.visibility</p:attrName>
                                        </p:attrNameLst>
                                      </p:cBhvr>
                                      <p:to>
                                        <p:strVal val="visible"/>
                                      </p:to>
                                    </p:set>
                                    <p:animEffect filter="fade" transition="in">
                                      <p:cBhvr>
                                        <p:cTn dur="500"/>
                                        <p:tgtEl>
                                          <p:spTgt spid="3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1"/>
                                        </p:tgtEl>
                                        <p:attrNameLst>
                                          <p:attrName>style.visibility</p:attrName>
                                        </p:attrNameLst>
                                      </p:cBhvr>
                                      <p:to>
                                        <p:strVal val="visible"/>
                                      </p:to>
                                    </p:set>
                                    <p:animEffect filter="fade" transition="in">
                                      <p:cBhvr>
                                        <p:cTn dur="500"/>
                                        <p:tgtEl>
                                          <p:spTgt spid="3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2"/>
                                        </p:tgtEl>
                                        <p:attrNameLst>
                                          <p:attrName>style.visibility</p:attrName>
                                        </p:attrNameLst>
                                      </p:cBhvr>
                                      <p:to>
                                        <p:strVal val="visible"/>
                                      </p:to>
                                    </p:set>
                                    <p:animEffect filter="fade" transition="in">
                                      <p:cBhvr>
                                        <p:cTn dur="500"/>
                                        <p:tgtEl>
                                          <p:spTgt spid="3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3"/>
                                        </p:tgtEl>
                                        <p:attrNameLst>
                                          <p:attrName>style.visibility</p:attrName>
                                        </p:attrNameLst>
                                      </p:cBhvr>
                                      <p:to>
                                        <p:strVal val="visible"/>
                                      </p:to>
                                    </p:set>
                                    <p:animEffect filter="fade" transition="in">
                                      <p:cBhvr>
                                        <p:cTn dur="500"/>
                                        <p:tgtEl>
                                          <p:spTgt spid="3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gtEl>
                                        <p:attrNameLst>
                                          <p:attrName>style.visibility</p:attrName>
                                        </p:attrNameLst>
                                      </p:cBhvr>
                                      <p:to>
                                        <p:strVal val="visible"/>
                                      </p:to>
                                    </p:set>
                                    <p:animEffect filter="fade" transition="in">
                                      <p:cBhvr>
                                        <p:cTn dur="500"/>
                                        <p:tgtEl>
                                          <p:spTgt spid="3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500"/>
                                        <p:tgtEl>
                                          <p:spTgt spid="3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6"/>
                                        </p:tgtEl>
                                        <p:attrNameLst>
                                          <p:attrName>style.visibility</p:attrName>
                                        </p:attrNameLst>
                                      </p:cBhvr>
                                      <p:to>
                                        <p:strVal val="visible"/>
                                      </p:to>
                                    </p:set>
                                    <p:animEffect filter="fade" transition="in">
                                      <p:cBhvr>
                                        <p:cTn dur="500"/>
                                        <p:tgtEl>
                                          <p:spTgt spid="3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3"/>
                                        </p:tgtEl>
                                        <p:attrNameLst>
                                          <p:attrName>style.visibility</p:attrName>
                                        </p:attrNameLst>
                                      </p:cBhvr>
                                      <p:to>
                                        <p:strVal val="visible"/>
                                      </p:to>
                                    </p:set>
                                    <p:animEffect filter="fade" transition="in">
                                      <p:cBhvr>
                                        <p:cTn dur="500"/>
                                        <p:tgtEl>
                                          <p:spTgt spid="32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34"/>
                                        </p:tgtEl>
                                        <p:attrNameLst>
                                          <p:attrName>style.visibility</p:attrName>
                                        </p:attrNameLst>
                                      </p:cBhvr>
                                      <p:to>
                                        <p:strVal val="visible"/>
                                      </p:to>
                                    </p:set>
                                    <p:animEffect filter="fade" transition="in">
                                      <p:cBhvr>
                                        <p:cTn dur="500"/>
                                        <p:tgtEl>
                                          <p:spTgt spid="32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35"/>
                                        </p:tgtEl>
                                        <p:attrNameLst>
                                          <p:attrName>style.visibility</p:attrName>
                                        </p:attrNameLst>
                                      </p:cBhvr>
                                      <p:to>
                                        <p:strVal val="visible"/>
                                      </p:to>
                                    </p:set>
                                    <p:animEffect filter="fade" transition="in">
                                      <p:cBhvr>
                                        <p:cTn dur="500"/>
                                        <p:tgtEl>
                                          <p:spTgt spid="323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36"/>
                                        </p:tgtEl>
                                        <p:attrNameLst>
                                          <p:attrName>style.visibility</p:attrName>
                                        </p:attrNameLst>
                                      </p:cBhvr>
                                      <p:to>
                                        <p:strVal val="visible"/>
                                      </p:to>
                                    </p:set>
                                    <p:animEffect filter="fade" transition="in">
                                      <p:cBhvr>
                                        <p:cTn dur="500"/>
                                        <p:tgtEl>
                                          <p:spTgt spid="323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37"/>
                                        </p:tgtEl>
                                        <p:attrNameLst>
                                          <p:attrName>style.visibility</p:attrName>
                                        </p:attrNameLst>
                                      </p:cBhvr>
                                      <p:to>
                                        <p:strVal val="visible"/>
                                      </p:to>
                                    </p:set>
                                    <p:animEffect filter="fade" transition="in">
                                      <p:cBhvr>
                                        <p:cTn dur="500"/>
                                        <p:tgtEl>
                                          <p:spTgt spid="3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8"/>
                                        </p:tgtEl>
                                        <p:attrNameLst>
                                          <p:attrName>style.visibility</p:attrName>
                                        </p:attrNameLst>
                                      </p:cBhvr>
                                      <p:to>
                                        <p:strVal val="visible"/>
                                      </p:to>
                                    </p:set>
                                    <p:animEffect filter="fade" transition="in">
                                      <p:cBhvr>
                                        <p:cTn dur="500"/>
                                        <p:tgtEl>
                                          <p:spTgt spid="3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9"/>
                                        </p:tgtEl>
                                        <p:attrNameLst>
                                          <p:attrName>style.visibility</p:attrName>
                                        </p:attrNameLst>
                                      </p:cBhvr>
                                      <p:to>
                                        <p:strVal val="visible"/>
                                      </p:to>
                                    </p:set>
                                    <p:animEffect filter="fade" transition="in">
                                      <p:cBhvr>
                                        <p:cTn dur="500"/>
                                        <p:tgtEl>
                                          <p:spTgt spid="32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240"/>
                                        </p:tgtEl>
                                        <p:attrNameLst>
                                          <p:attrName>style.visibility</p:attrName>
                                        </p:attrNameLst>
                                      </p:cBhvr>
                                      <p:to>
                                        <p:strVal val="visible"/>
                                      </p:to>
                                    </p:set>
                                    <p:animEffect filter="fade" transition="in">
                                      <p:cBhvr>
                                        <p:cTn dur="500"/>
                                        <p:tgtEl>
                                          <p:spTgt spid="32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41"/>
                                        </p:tgtEl>
                                        <p:attrNameLst>
                                          <p:attrName>style.visibility</p:attrName>
                                        </p:attrNameLst>
                                      </p:cBhvr>
                                      <p:to>
                                        <p:strVal val="visible"/>
                                      </p:to>
                                    </p:set>
                                    <p:animEffect filter="fade" transition="in">
                                      <p:cBhvr>
                                        <p:cTn dur="500"/>
                                        <p:tgtEl>
                                          <p:spTgt spid="324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500"/>
                                        <p:tgtEl>
                                          <p:spTgt spid="324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43"/>
                                        </p:tgtEl>
                                        <p:attrNameLst>
                                          <p:attrName>style.visibility</p:attrName>
                                        </p:attrNameLst>
                                      </p:cBhvr>
                                      <p:to>
                                        <p:strVal val="visible"/>
                                      </p:to>
                                    </p:set>
                                    <p:animEffect filter="fade" transition="in">
                                      <p:cBhvr>
                                        <p:cTn dur="500"/>
                                        <p:tgtEl>
                                          <p:spTgt spid="3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3"/>
                                        </p:tgtEl>
                                        <p:attrNameLst>
                                          <p:attrName>style.visibility</p:attrName>
                                        </p:attrNameLst>
                                      </p:cBhvr>
                                      <p:to>
                                        <p:strVal val="visible"/>
                                      </p:to>
                                    </p:set>
                                    <p:animEffect filter="fade" transition="in">
                                      <p:cBhvr>
                                        <p:cTn dur="500"/>
                                        <p:tgtEl>
                                          <p:spTgt spid="3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gtEl>
                                        <p:attrNameLst>
                                          <p:attrName>style.visibility</p:attrName>
                                        </p:attrNameLst>
                                      </p:cBhvr>
                                      <p:to>
                                        <p:strVal val="visible"/>
                                      </p:to>
                                    </p:set>
                                    <p:animEffect filter="fade" transition="in">
                                      <p:cBhvr>
                                        <p:cTn dur="500"/>
                                        <p:tgtEl>
                                          <p:spTgt spid="3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gtEl>
                                        <p:attrNameLst>
                                          <p:attrName>style.visibility</p:attrName>
                                        </p:attrNameLst>
                                      </p:cBhvr>
                                      <p:to>
                                        <p:strVal val="visible"/>
                                      </p:to>
                                    </p:set>
                                    <p:animEffect filter="fade" transition="in">
                                      <p:cBhvr>
                                        <p:cTn dur="500"/>
                                        <p:tgtEl>
                                          <p:spTgt spid="3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6"/>
                                        </p:tgtEl>
                                        <p:attrNameLst>
                                          <p:attrName>style.visibility</p:attrName>
                                        </p:attrNameLst>
                                      </p:cBhvr>
                                      <p:to>
                                        <p:strVal val="visible"/>
                                      </p:to>
                                    </p:set>
                                    <p:animEffect filter="fade" transition="in">
                                      <p:cBhvr>
                                        <p:cTn dur="500"/>
                                        <p:tgtEl>
                                          <p:spTgt spid="3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7"/>
                                        </p:tgtEl>
                                        <p:attrNameLst>
                                          <p:attrName>style.visibility</p:attrName>
                                        </p:attrNameLst>
                                      </p:cBhvr>
                                      <p:to>
                                        <p:strVal val="visible"/>
                                      </p:to>
                                    </p:set>
                                    <p:animEffect filter="fade" transition="in">
                                      <p:cBhvr>
                                        <p:cTn dur="500"/>
                                        <p:tgtEl>
                                          <p:spTgt spid="3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4"/>
                                        </p:tgtEl>
                                        <p:attrNameLst>
                                          <p:attrName>style.visibility</p:attrName>
                                        </p:attrNameLst>
                                      </p:cBhvr>
                                      <p:to>
                                        <p:strVal val="visible"/>
                                      </p:to>
                                    </p:set>
                                    <p:animEffect filter="fade" transition="in">
                                      <p:cBhvr>
                                        <p:cTn dur="500"/>
                                        <p:tgtEl>
                                          <p:spTgt spid="3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500"/>
                                        <p:tgtEl>
                                          <p:spTgt spid="3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9"/>
                                        </p:tgtEl>
                                        <p:attrNameLst>
                                          <p:attrName>style.visibility</p:attrName>
                                        </p:attrNameLst>
                                      </p:cBhvr>
                                      <p:to>
                                        <p:strVal val="visible"/>
                                      </p:to>
                                    </p:set>
                                    <p:animEffect filter="fade" transition="in">
                                      <p:cBhvr>
                                        <p:cTn dur="500"/>
                                        <p:tgtEl>
                                          <p:spTgt spid="3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8"/>
                                        </p:tgtEl>
                                        <p:attrNameLst>
                                          <p:attrName>style.visibility</p:attrName>
                                        </p:attrNameLst>
                                      </p:cBhvr>
                                      <p:to>
                                        <p:strVal val="visible"/>
                                      </p:to>
                                    </p:set>
                                    <p:animEffect filter="fade" transition="in">
                                      <p:cBhvr>
                                        <p:cTn dur="500"/>
                                        <p:tgtEl>
                                          <p:spTgt spid="3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0"/>
                                        </p:tgtEl>
                                        <p:attrNameLst>
                                          <p:attrName>style.visibility</p:attrName>
                                        </p:attrNameLst>
                                      </p:cBhvr>
                                      <p:to>
                                        <p:strVal val="visible"/>
                                      </p:to>
                                    </p:set>
                                    <p:animEffect filter="fade" transition="in">
                                      <p:cBhvr>
                                        <p:cTn dur="500"/>
                                        <p:tgtEl>
                                          <p:spTgt spid="3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3"/>
                                        </p:tgtEl>
                                        <p:attrNameLst>
                                          <p:attrName>style.visibility</p:attrName>
                                        </p:attrNameLst>
                                      </p:cBhvr>
                                      <p:to>
                                        <p:strVal val="visible"/>
                                      </p:to>
                                    </p:set>
                                    <p:animEffect filter="fade" transition="in">
                                      <p:cBhvr>
                                        <p:cTn dur="500"/>
                                        <p:tgtEl>
                                          <p:spTgt spid="3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gtEl>
                                        <p:attrNameLst>
                                          <p:attrName>style.visibility</p:attrName>
                                        </p:attrNameLst>
                                      </p:cBhvr>
                                      <p:to>
                                        <p:strVal val="visible"/>
                                      </p:to>
                                    </p:set>
                                    <p:animEffect filter="fade" transition="in">
                                      <p:cBhvr>
                                        <p:cTn dur="500"/>
                                        <p:tgtEl>
                                          <p:spTgt spid="3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9"/>
                                        </p:tgtEl>
                                        <p:attrNameLst>
                                          <p:attrName>style.visibility</p:attrName>
                                        </p:attrNameLst>
                                      </p:cBhvr>
                                      <p:to>
                                        <p:strVal val="visible"/>
                                      </p:to>
                                    </p:set>
                                    <p:animEffect filter="fade" transition="in">
                                      <p:cBhvr>
                                        <p:cTn dur="500"/>
                                        <p:tgtEl>
                                          <p:spTgt spid="3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1"/>
                                        </p:tgtEl>
                                        <p:attrNameLst>
                                          <p:attrName>style.visibility</p:attrName>
                                        </p:attrNameLst>
                                      </p:cBhvr>
                                      <p:to>
                                        <p:strVal val="visible"/>
                                      </p:to>
                                    </p:set>
                                    <p:animEffect filter="fade" transition="in">
                                      <p:cBhvr>
                                        <p:cTn dur="500"/>
                                        <p:tgtEl>
                                          <p:spTgt spid="3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gtEl>
                                        <p:attrNameLst>
                                          <p:attrName>style.visibility</p:attrName>
                                        </p:attrNameLst>
                                      </p:cBhvr>
                                      <p:to>
                                        <p:strVal val="visible"/>
                                      </p:to>
                                    </p:set>
                                    <p:animEffect filter="fade" transition="in">
                                      <p:cBhvr>
                                        <p:cTn dur="500"/>
                                        <p:tgtEl>
                                          <p:spTgt spid="3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4"/>
                                        </p:tgtEl>
                                        <p:attrNameLst>
                                          <p:attrName>style.visibility</p:attrName>
                                        </p:attrNameLst>
                                      </p:cBhvr>
                                      <p:to>
                                        <p:strVal val="visible"/>
                                      </p:to>
                                    </p:set>
                                    <p:animEffect filter="fade" transition="in">
                                      <p:cBhvr>
                                        <p:cTn dur="500"/>
                                        <p:tgtEl>
                                          <p:spTgt spid="3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grpSp>
        <p:nvGrpSpPr>
          <p:cNvPr id="3262" name="Google Shape;3262;p72"/>
          <p:cNvGrpSpPr/>
          <p:nvPr/>
        </p:nvGrpSpPr>
        <p:grpSpPr>
          <a:xfrm>
            <a:off x="609601" y="139783"/>
            <a:ext cx="7298680" cy="1351847"/>
            <a:chOff x="762088" y="-248806"/>
            <a:chExt cx="7221296" cy="1351847"/>
          </a:xfrm>
        </p:grpSpPr>
        <p:sp>
          <p:nvSpPr>
            <p:cNvPr id="3263" name="Google Shape;3263;p72"/>
            <p:cNvSpPr/>
            <p:nvPr/>
          </p:nvSpPr>
          <p:spPr>
            <a:xfrm>
              <a:off x="762088" y="-178596"/>
              <a:ext cx="7221296" cy="1228952"/>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3264" name="Google Shape;3264;p72"/>
            <p:cNvSpPr txBox="1"/>
            <p:nvPr/>
          </p:nvSpPr>
          <p:spPr>
            <a:xfrm>
              <a:off x="1245609" y="-248806"/>
              <a:ext cx="6646376" cy="135184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 object of mass 1 kg travelling in a straight line with a velocity of 10 m 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collides with, and sticks to, a stationary wooden block of mass 5 kg. Then  they both move off together in the same straight line. Calculate the total momentum just before the impact and just after the impact. Also, calculate the velocity of the combined object.</a:t>
              </a:r>
              <a:endParaRPr b="0" i="0" sz="1400" u="none" cap="none" strike="noStrike">
                <a:solidFill>
                  <a:srgbClr val="000000"/>
                </a:solidFill>
                <a:latin typeface="Arial"/>
                <a:ea typeface="Arial"/>
                <a:cs typeface="Arial"/>
                <a:sym typeface="Arial"/>
              </a:endParaRPr>
            </a:p>
          </p:txBody>
        </p:sp>
      </p:grpSp>
      <p:grpSp>
        <p:nvGrpSpPr>
          <p:cNvPr id="3265" name="Google Shape;3265;p72"/>
          <p:cNvGrpSpPr/>
          <p:nvPr/>
        </p:nvGrpSpPr>
        <p:grpSpPr>
          <a:xfrm>
            <a:off x="426720" y="495666"/>
            <a:ext cx="640080" cy="640080"/>
            <a:chOff x="4953000" y="3718491"/>
            <a:chExt cx="640080" cy="640080"/>
          </a:xfrm>
        </p:grpSpPr>
        <p:sp>
          <p:nvSpPr>
            <p:cNvPr id="3266" name="Google Shape;3266;p72"/>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7" name="Google Shape;3267;p72"/>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4</a:t>
              </a:r>
              <a:endParaRPr b="1" i="0" sz="3200" u="none" cap="none" strike="noStrike">
                <a:solidFill>
                  <a:srgbClr val="FFFF00"/>
                </a:solidFill>
                <a:latin typeface="Bookman Old Style"/>
                <a:ea typeface="Bookman Old Style"/>
                <a:cs typeface="Bookman Old Style"/>
                <a:sym typeface="Bookman Old Style"/>
              </a:endParaRPr>
            </a:p>
          </p:txBody>
        </p:sp>
      </p:grpSp>
      <p:sp>
        <p:nvSpPr>
          <p:cNvPr id="3268" name="Google Shape;3268;p72"/>
          <p:cNvSpPr/>
          <p:nvPr/>
        </p:nvSpPr>
        <p:spPr>
          <a:xfrm>
            <a:off x="522006" y="1544457"/>
            <a:ext cx="931922" cy="302763"/>
          </a:xfrm>
          <a:prstGeom prst="roundRect">
            <a:avLst>
              <a:gd fmla="val 16667" name="adj"/>
            </a:avLst>
          </a:prstGeom>
          <a:gradFill>
            <a:gsLst>
              <a:gs pos="0">
                <a:srgbClr val="FFA7E2"/>
              </a:gs>
              <a:gs pos="49000">
                <a:srgbClr val="FFECF9"/>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 :</a:t>
            </a:r>
            <a:endParaRPr b="0" i="0" sz="1400" u="none" cap="none" strike="noStrike">
              <a:solidFill>
                <a:srgbClr val="000000"/>
              </a:solidFill>
              <a:latin typeface="Arial"/>
              <a:ea typeface="Arial"/>
              <a:cs typeface="Arial"/>
              <a:sym typeface="Arial"/>
            </a:endParaRPr>
          </a:p>
        </p:txBody>
      </p:sp>
      <p:sp>
        <p:nvSpPr>
          <p:cNvPr id="3269" name="Google Shape;3269;p72"/>
          <p:cNvSpPr/>
          <p:nvPr/>
        </p:nvSpPr>
        <p:spPr>
          <a:xfrm>
            <a:off x="1676400" y="1526561"/>
            <a:ext cx="250520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Object </a:t>
            </a: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baseline="-25000" i="0" sz="1600" u="none" cap="none" strike="noStrike">
              <a:solidFill>
                <a:srgbClr val="C00000"/>
              </a:solidFill>
              <a:latin typeface="Book Antiqua"/>
              <a:ea typeface="Book Antiqua"/>
              <a:cs typeface="Book Antiqua"/>
              <a:sym typeface="Book Antiqua"/>
            </a:endParaRPr>
          </a:p>
        </p:txBody>
      </p:sp>
      <p:sp>
        <p:nvSpPr>
          <p:cNvPr id="3270" name="Google Shape;3270;p72"/>
          <p:cNvSpPr/>
          <p:nvPr/>
        </p:nvSpPr>
        <p:spPr>
          <a:xfrm>
            <a:off x="4053133" y="1526561"/>
            <a:ext cx="8050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 kg</a:t>
            </a:r>
            <a:endParaRPr b="1" i="0" sz="1600" u="none" cap="none" strike="noStrike">
              <a:solidFill>
                <a:srgbClr val="0000CC"/>
              </a:solidFill>
              <a:latin typeface="Book Antiqua"/>
              <a:ea typeface="Book Antiqua"/>
              <a:cs typeface="Book Antiqua"/>
              <a:sym typeface="Book Antiqua"/>
            </a:endParaRPr>
          </a:p>
        </p:txBody>
      </p:sp>
      <p:sp>
        <p:nvSpPr>
          <p:cNvPr id="3271" name="Google Shape;3271;p72"/>
          <p:cNvSpPr/>
          <p:nvPr/>
        </p:nvSpPr>
        <p:spPr>
          <a:xfrm>
            <a:off x="1536941" y="1779489"/>
            <a:ext cx="265405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Mass of Wooden Block </a:t>
            </a: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baseline="-25000" i="0" sz="1600" u="none" cap="none" strike="noStrike">
              <a:solidFill>
                <a:srgbClr val="C00000"/>
              </a:solidFill>
              <a:latin typeface="Book Antiqua"/>
              <a:ea typeface="Book Antiqua"/>
              <a:cs typeface="Book Antiqua"/>
              <a:sym typeface="Book Antiqua"/>
            </a:endParaRPr>
          </a:p>
        </p:txBody>
      </p:sp>
      <p:sp>
        <p:nvSpPr>
          <p:cNvPr id="3272" name="Google Shape;3272;p72"/>
          <p:cNvSpPr/>
          <p:nvPr/>
        </p:nvSpPr>
        <p:spPr>
          <a:xfrm>
            <a:off x="4042230" y="1779489"/>
            <a:ext cx="80502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 kg</a:t>
            </a:r>
            <a:endParaRPr b="1" i="0" sz="1600" u="none" cap="none" strike="noStrike">
              <a:solidFill>
                <a:srgbClr val="0000CC"/>
              </a:solidFill>
              <a:latin typeface="Book Antiqua"/>
              <a:ea typeface="Book Antiqua"/>
              <a:cs typeface="Book Antiqua"/>
              <a:sym typeface="Book Antiqua"/>
            </a:endParaRPr>
          </a:p>
        </p:txBody>
      </p:sp>
      <p:sp>
        <p:nvSpPr>
          <p:cNvPr id="3273" name="Google Shape;3273;p72"/>
          <p:cNvSpPr/>
          <p:nvPr/>
        </p:nvSpPr>
        <p:spPr>
          <a:xfrm>
            <a:off x="741996" y="2035771"/>
            <a:ext cx="3413471"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Initial Velocity of the object </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endParaRPr b="1" baseline="-25000" i="0" sz="1600" u="none" cap="none" strike="noStrike">
              <a:solidFill>
                <a:srgbClr val="C00000"/>
              </a:solidFill>
              <a:latin typeface="Book Antiqua"/>
              <a:ea typeface="Book Antiqua"/>
              <a:cs typeface="Book Antiqua"/>
              <a:sym typeface="Book Antiqua"/>
            </a:endParaRPr>
          </a:p>
        </p:txBody>
      </p:sp>
      <p:sp>
        <p:nvSpPr>
          <p:cNvPr id="3274" name="Google Shape;3274;p72"/>
          <p:cNvSpPr/>
          <p:nvPr/>
        </p:nvSpPr>
        <p:spPr>
          <a:xfrm>
            <a:off x="4031415" y="2035771"/>
            <a:ext cx="10807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10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3275" name="Google Shape;3275;p72"/>
          <p:cNvSpPr/>
          <p:nvPr/>
        </p:nvSpPr>
        <p:spPr>
          <a:xfrm>
            <a:off x="304800" y="2296121"/>
            <a:ext cx="385282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Initial Velocity of the wooden Block </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baseline="-25000" i="0" sz="1600" u="none" cap="none" strike="noStrike">
              <a:solidFill>
                <a:srgbClr val="C00000"/>
              </a:solidFill>
              <a:latin typeface="Book Antiqua"/>
              <a:ea typeface="Book Antiqua"/>
              <a:cs typeface="Book Antiqua"/>
              <a:sym typeface="Book Antiqua"/>
            </a:endParaRPr>
          </a:p>
        </p:txBody>
      </p:sp>
      <p:sp>
        <p:nvSpPr>
          <p:cNvPr id="3276" name="Google Shape;3276;p72"/>
          <p:cNvSpPr/>
          <p:nvPr/>
        </p:nvSpPr>
        <p:spPr>
          <a:xfrm>
            <a:off x="4028779" y="2296121"/>
            <a:ext cx="9781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 ms</a:t>
            </a:r>
            <a:r>
              <a:rPr b="1" baseline="30000" i="0" lang="en-US" sz="1600" u="none" cap="none" strike="noStrike">
                <a:solidFill>
                  <a:srgbClr val="0000CC"/>
                </a:solidFill>
                <a:latin typeface="Book Antiqua"/>
                <a:ea typeface="Book Antiqua"/>
                <a:cs typeface="Book Antiqua"/>
                <a:sym typeface="Book Antiqua"/>
              </a:rPr>
              <a:t>–1</a:t>
            </a:r>
            <a:endParaRPr b="1" baseline="30000" i="0" sz="1600" u="none" cap="none" strike="noStrike">
              <a:solidFill>
                <a:srgbClr val="0000CC"/>
              </a:solidFill>
              <a:latin typeface="Book Antiqua"/>
              <a:ea typeface="Book Antiqua"/>
              <a:cs typeface="Book Antiqua"/>
              <a:sym typeface="Book Antiqua"/>
            </a:endParaRPr>
          </a:p>
        </p:txBody>
      </p:sp>
      <p:sp>
        <p:nvSpPr>
          <p:cNvPr id="3277" name="Google Shape;3277;p72"/>
          <p:cNvSpPr/>
          <p:nvPr/>
        </p:nvSpPr>
        <p:spPr>
          <a:xfrm>
            <a:off x="522006" y="2623232"/>
            <a:ext cx="1031236" cy="302763"/>
          </a:xfrm>
          <a:prstGeom prst="roundRect">
            <a:avLst>
              <a:gd fmla="val 16667" name="adj"/>
            </a:avLst>
          </a:prstGeom>
          <a:gradFill>
            <a:gsLst>
              <a:gs pos="0">
                <a:srgbClr val="FFCC66"/>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 :</a:t>
            </a:r>
            <a:endParaRPr b="0" i="0" sz="1400" u="none" cap="none" strike="noStrike">
              <a:solidFill>
                <a:srgbClr val="000000"/>
              </a:solidFill>
              <a:latin typeface="Arial"/>
              <a:ea typeface="Arial"/>
              <a:cs typeface="Arial"/>
              <a:sym typeface="Arial"/>
            </a:endParaRPr>
          </a:p>
        </p:txBody>
      </p:sp>
      <p:sp>
        <p:nvSpPr>
          <p:cNvPr id="3278" name="Google Shape;3278;p72"/>
          <p:cNvSpPr/>
          <p:nvPr/>
        </p:nvSpPr>
        <p:spPr>
          <a:xfrm>
            <a:off x="1475656" y="2605336"/>
            <a:ext cx="365415"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a:t>
            </a:r>
            <a:r>
              <a:rPr b="1" baseline="-25000" i="0" lang="en-US" sz="1600" u="none" cap="none" strike="noStrike">
                <a:solidFill>
                  <a:srgbClr val="0000CC"/>
                </a:solidFill>
                <a:latin typeface="Book Antiqua"/>
                <a:ea typeface="Book Antiqua"/>
                <a:cs typeface="Book Antiqua"/>
                <a:sym typeface="Book Antiqua"/>
              </a:rPr>
              <a:t>1</a:t>
            </a:r>
            <a:endParaRPr b="1" baseline="-25000" i="0" sz="1600" u="none" cap="none" strike="noStrike">
              <a:solidFill>
                <a:srgbClr val="0000CC"/>
              </a:solidFill>
              <a:latin typeface="Book Antiqua"/>
              <a:ea typeface="Book Antiqua"/>
              <a:cs typeface="Book Antiqua"/>
              <a:sym typeface="Book Antiqua"/>
            </a:endParaRPr>
          </a:p>
        </p:txBody>
      </p:sp>
      <p:sp>
        <p:nvSpPr>
          <p:cNvPr id="3279" name="Google Shape;3279;p72"/>
          <p:cNvSpPr/>
          <p:nvPr/>
        </p:nvSpPr>
        <p:spPr>
          <a:xfrm>
            <a:off x="1789913" y="2605336"/>
            <a:ext cx="6463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v</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280" name="Google Shape;3280;p72"/>
          <p:cNvSpPr/>
          <p:nvPr/>
        </p:nvSpPr>
        <p:spPr>
          <a:xfrm>
            <a:off x="2341493" y="2605336"/>
            <a:ext cx="57740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v</a:t>
            </a:r>
            <a:endParaRPr b="1" baseline="-25000" i="0" sz="1600" u="none" cap="none" strike="noStrike">
              <a:solidFill>
                <a:srgbClr val="0000CC"/>
              </a:solidFill>
              <a:latin typeface="Book Antiqua"/>
              <a:ea typeface="Book Antiqua"/>
              <a:cs typeface="Book Antiqua"/>
              <a:sym typeface="Book Antiqua"/>
            </a:endParaRPr>
          </a:p>
        </p:txBody>
      </p:sp>
      <p:sp>
        <p:nvSpPr>
          <p:cNvPr id="3281" name="Google Shape;3281;p72"/>
          <p:cNvSpPr/>
          <p:nvPr/>
        </p:nvSpPr>
        <p:spPr>
          <a:xfrm>
            <a:off x="2842470" y="2605336"/>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25000" i="0" sz="1600" u="none" cap="none" strike="noStrike">
              <a:solidFill>
                <a:srgbClr val="0000CC"/>
              </a:solidFill>
              <a:latin typeface="Book Antiqua"/>
              <a:ea typeface="Book Antiqua"/>
              <a:cs typeface="Book Antiqua"/>
              <a:sym typeface="Book Antiqua"/>
            </a:endParaRPr>
          </a:p>
        </p:txBody>
      </p:sp>
      <p:sp>
        <p:nvSpPr>
          <p:cNvPr id="3282" name="Google Shape;3282;p72"/>
          <p:cNvSpPr/>
          <p:nvPr/>
        </p:nvSpPr>
        <p:spPr>
          <a:xfrm>
            <a:off x="522006" y="2975652"/>
            <a:ext cx="1136357" cy="302763"/>
          </a:xfrm>
          <a:prstGeom prst="roundRect">
            <a:avLst>
              <a:gd fmla="val 16667" name="adj"/>
            </a:avLst>
          </a:prstGeom>
          <a:gradFill>
            <a:gsLst>
              <a:gs pos="0">
                <a:srgbClr val="97FDFF"/>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 : </a:t>
            </a:r>
            <a:endParaRPr b="0" i="0" sz="1400" u="none" cap="none" strike="noStrike">
              <a:solidFill>
                <a:srgbClr val="000000"/>
              </a:solidFill>
              <a:latin typeface="Arial"/>
              <a:ea typeface="Arial"/>
              <a:cs typeface="Arial"/>
              <a:sym typeface="Arial"/>
            </a:endParaRPr>
          </a:p>
        </p:txBody>
      </p:sp>
      <p:sp>
        <p:nvSpPr>
          <p:cNvPr id="3283" name="Google Shape;3283;p72"/>
          <p:cNvSpPr/>
          <p:nvPr/>
        </p:nvSpPr>
        <p:spPr>
          <a:xfrm>
            <a:off x="1530647" y="2957756"/>
            <a:ext cx="1388247"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  </a:t>
            </a:r>
            <a:r>
              <a:rPr b="1" i="0" lang="en-US" sz="1600" u="none" cap="none" strike="noStrike">
                <a:solidFill>
                  <a:srgbClr val="C00000"/>
                </a:solidFill>
                <a:latin typeface="Book Antiqua"/>
                <a:ea typeface="Book Antiqua"/>
                <a:cs typeface="Book Antiqua"/>
                <a:sym typeface="Book Antiqua"/>
              </a:rPr>
              <a:t>+ </a:t>
            </a:r>
            <a:r>
              <a:rPr b="1" baseline="-25000" i="0" lang="en-US" sz="1600" u="none" cap="none" strike="noStrike">
                <a:solidFill>
                  <a:srgbClr val="C00000"/>
                </a:solidFill>
                <a:latin typeface="Book Antiqua"/>
                <a:ea typeface="Book Antiqua"/>
                <a:cs typeface="Book Antiqua"/>
                <a:sym typeface="Book Antiqua"/>
              </a:rPr>
              <a:t> </a:t>
            </a: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endParaRPr b="1" baseline="-25000" i="0" sz="1600" u="none" cap="none" strike="noStrike">
              <a:solidFill>
                <a:srgbClr val="C00000"/>
              </a:solidFill>
              <a:latin typeface="Book Antiqua"/>
              <a:ea typeface="Book Antiqua"/>
              <a:cs typeface="Book Antiqua"/>
              <a:sym typeface="Book Antiqua"/>
            </a:endParaRPr>
          </a:p>
        </p:txBody>
      </p:sp>
      <p:sp>
        <p:nvSpPr>
          <p:cNvPr id="3284" name="Google Shape;3284;p72"/>
          <p:cNvSpPr/>
          <p:nvPr/>
        </p:nvSpPr>
        <p:spPr>
          <a:xfrm>
            <a:off x="2974276" y="2957756"/>
            <a:ext cx="16626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   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285" name="Google Shape;3285;p72"/>
          <p:cNvSpPr/>
          <p:nvPr/>
        </p:nvSpPr>
        <p:spPr>
          <a:xfrm>
            <a:off x="533922" y="3335692"/>
            <a:ext cx="1126217" cy="302763"/>
          </a:xfrm>
          <a:prstGeom prst="roundRect">
            <a:avLst>
              <a:gd fmla="val 16667" name="adj"/>
            </a:avLst>
          </a:prstGeom>
          <a:gradFill>
            <a:gsLst>
              <a:gs pos="0">
                <a:srgbClr val="66FF66"/>
              </a:gs>
              <a:gs pos="62000">
                <a:srgbClr val="ECFFEC"/>
              </a:gs>
              <a:gs pos="98333">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Solution : </a:t>
            </a:r>
            <a:endParaRPr b="0" i="0" sz="1400" u="none" cap="none" strike="noStrike">
              <a:solidFill>
                <a:srgbClr val="000000"/>
              </a:solidFill>
              <a:latin typeface="Arial"/>
              <a:ea typeface="Arial"/>
              <a:cs typeface="Arial"/>
              <a:sym typeface="Arial"/>
            </a:endParaRPr>
          </a:p>
        </p:txBody>
      </p:sp>
      <p:sp>
        <p:nvSpPr>
          <p:cNvPr id="3286" name="Google Shape;3286;p72"/>
          <p:cNvSpPr/>
          <p:nvPr/>
        </p:nvSpPr>
        <p:spPr>
          <a:xfrm>
            <a:off x="5688600" y="2574419"/>
            <a:ext cx="14574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u</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   +  m</a:t>
            </a:r>
            <a:r>
              <a:rPr b="1" baseline="-25000" i="0" lang="en-US" sz="1600" u="none" cap="none" strike="noStrike">
                <a:solidFill>
                  <a:srgbClr val="0000CC"/>
                </a:solidFill>
                <a:latin typeface="Book Antiqua"/>
                <a:ea typeface="Book Antiqua"/>
                <a:cs typeface="Book Antiqua"/>
                <a:sym typeface="Book Antiqua"/>
              </a:rPr>
              <a:t>2</a:t>
            </a:r>
            <a:r>
              <a:rPr b="1" i="0" lang="en-US" sz="1600" u="none" cap="none" strike="noStrike">
                <a:solidFill>
                  <a:srgbClr val="0000CC"/>
                </a:solidFill>
                <a:latin typeface="Book Antiqua"/>
                <a:ea typeface="Book Antiqua"/>
                <a:cs typeface="Book Antiqua"/>
                <a:sym typeface="Book Antiqua"/>
              </a:rPr>
              <a:t>u</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287" name="Google Shape;3287;p72"/>
          <p:cNvSpPr/>
          <p:nvPr/>
        </p:nvSpPr>
        <p:spPr>
          <a:xfrm>
            <a:off x="5638800" y="3014246"/>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a:t>
            </a:r>
            <a:endParaRPr b="1" baseline="-25000" i="0" sz="1600" u="none" cap="none" strike="noStrike">
              <a:solidFill>
                <a:srgbClr val="0000CC"/>
              </a:solidFill>
              <a:latin typeface="Book Antiqua"/>
              <a:ea typeface="Book Antiqua"/>
              <a:cs typeface="Book Antiqua"/>
              <a:sym typeface="Book Antiqua"/>
            </a:endParaRPr>
          </a:p>
        </p:txBody>
      </p:sp>
      <p:sp>
        <p:nvSpPr>
          <p:cNvPr id="3288" name="Google Shape;3288;p72"/>
          <p:cNvSpPr/>
          <p:nvPr/>
        </p:nvSpPr>
        <p:spPr>
          <a:xfrm>
            <a:off x="5820557" y="3012378"/>
            <a:ext cx="566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10</a:t>
            </a:r>
            <a:endParaRPr b="1" baseline="-25000" i="0" sz="1600" u="none" cap="none" strike="noStrike">
              <a:solidFill>
                <a:srgbClr val="0000CC"/>
              </a:solidFill>
              <a:latin typeface="Book Antiqua"/>
              <a:ea typeface="Book Antiqua"/>
              <a:cs typeface="Book Antiqua"/>
              <a:sym typeface="Book Antiqua"/>
            </a:endParaRPr>
          </a:p>
        </p:txBody>
      </p:sp>
      <p:sp>
        <p:nvSpPr>
          <p:cNvPr id="3289" name="Google Shape;3289;p72"/>
          <p:cNvSpPr/>
          <p:nvPr/>
        </p:nvSpPr>
        <p:spPr>
          <a:xfrm>
            <a:off x="6267845" y="3009942"/>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a:t>
            </a:r>
            <a:endParaRPr b="1" baseline="-25000" i="0" sz="1600" u="none" cap="none" strike="noStrike">
              <a:solidFill>
                <a:srgbClr val="0000CC"/>
              </a:solidFill>
              <a:latin typeface="Book Antiqua"/>
              <a:ea typeface="Book Antiqua"/>
              <a:cs typeface="Book Antiqua"/>
              <a:sym typeface="Book Antiqua"/>
            </a:endParaRPr>
          </a:p>
        </p:txBody>
      </p:sp>
      <p:sp>
        <p:nvSpPr>
          <p:cNvPr id="3290" name="Google Shape;3290;p72"/>
          <p:cNvSpPr/>
          <p:nvPr/>
        </p:nvSpPr>
        <p:spPr>
          <a:xfrm>
            <a:off x="6612645" y="3007506"/>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a:t>
            </a:r>
            <a:endParaRPr b="1" baseline="-25000" i="0" sz="1600" u="none" cap="none" strike="noStrike">
              <a:solidFill>
                <a:srgbClr val="0000CC"/>
              </a:solidFill>
              <a:latin typeface="Book Antiqua"/>
              <a:ea typeface="Book Antiqua"/>
              <a:cs typeface="Book Antiqua"/>
              <a:sym typeface="Book Antiqua"/>
            </a:endParaRPr>
          </a:p>
        </p:txBody>
      </p:sp>
      <p:sp>
        <p:nvSpPr>
          <p:cNvPr id="3291" name="Google Shape;3291;p72"/>
          <p:cNvSpPr/>
          <p:nvPr/>
        </p:nvSpPr>
        <p:spPr>
          <a:xfrm>
            <a:off x="6688058" y="3352800"/>
            <a:ext cx="3898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10</a:t>
            </a:r>
            <a:endParaRPr b="1" baseline="30000" i="0" sz="1600" u="none" cap="none" strike="noStrike">
              <a:solidFill>
                <a:srgbClr val="0000CC"/>
              </a:solidFill>
              <a:latin typeface="Book Antiqua"/>
              <a:ea typeface="Book Antiqua"/>
              <a:cs typeface="Book Antiqua"/>
              <a:sym typeface="Book Antiqua"/>
            </a:endParaRPr>
          </a:p>
        </p:txBody>
      </p:sp>
      <p:sp>
        <p:nvSpPr>
          <p:cNvPr id="3292" name="Google Shape;3292;p72"/>
          <p:cNvSpPr/>
          <p:nvPr/>
        </p:nvSpPr>
        <p:spPr>
          <a:xfrm>
            <a:off x="7107158" y="2607846"/>
            <a:ext cx="16850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m</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v</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  +  m</a:t>
            </a:r>
            <a:r>
              <a:rPr b="1" baseline="-25000" i="0" lang="en-US" sz="1600" u="none" cap="none" strike="noStrike">
                <a:solidFill>
                  <a:srgbClr val="0000CC"/>
                </a:solidFill>
                <a:latin typeface="Book Antiqua"/>
                <a:ea typeface="Book Antiqua"/>
                <a:cs typeface="Book Antiqua"/>
                <a:sym typeface="Book Antiqua"/>
              </a:rPr>
              <a:t>2</a:t>
            </a:r>
            <a:r>
              <a:rPr b="1" i="0" lang="en-US" sz="1600" u="none" cap="none" strike="noStrike">
                <a:solidFill>
                  <a:srgbClr val="0000CC"/>
                </a:solidFill>
                <a:latin typeface="Book Antiqua"/>
                <a:ea typeface="Book Antiqua"/>
                <a:cs typeface="Book Antiqua"/>
                <a:sym typeface="Book Antiqua"/>
              </a:rPr>
              <a:t>v</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293" name="Google Shape;3293;p72"/>
          <p:cNvSpPr/>
          <p:nvPr/>
        </p:nvSpPr>
        <p:spPr>
          <a:xfrm>
            <a:off x="7119858" y="3001546"/>
            <a:ext cx="566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a:t>
            </a:r>
            <a:endParaRPr b="1" baseline="-25000" i="0" sz="1600" u="none" cap="none" strike="noStrike">
              <a:solidFill>
                <a:srgbClr val="0000CC"/>
              </a:solidFill>
              <a:latin typeface="Book Antiqua"/>
              <a:ea typeface="Book Antiqua"/>
              <a:cs typeface="Book Antiqua"/>
              <a:sym typeface="Book Antiqua"/>
            </a:endParaRPr>
          </a:p>
        </p:txBody>
      </p:sp>
      <p:sp>
        <p:nvSpPr>
          <p:cNvPr id="3294" name="Google Shape;3294;p72"/>
          <p:cNvSpPr/>
          <p:nvPr/>
        </p:nvSpPr>
        <p:spPr>
          <a:xfrm>
            <a:off x="7547885" y="2999110"/>
            <a:ext cx="4748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v</a:t>
            </a:r>
            <a:endParaRPr b="1" baseline="-25000" i="0" sz="1600" u="none" cap="none" strike="noStrike">
              <a:solidFill>
                <a:srgbClr val="0000CC"/>
              </a:solidFill>
              <a:latin typeface="Book Antiqua"/>
              <a:ea typeface="Book Antiqua"/>
              <a:cs typeface="Book Antiqua"/>
              <a:sym typeface="Book Antiqua"/>
            </a:endParaRPr>
          </a:p>
        </p:txBody>
      </p:sp>
      <p:sp>
        <p:nvSpPr>
          <p:cNvPr id="3295" name="Google Shape;3295;p72"/>
          <p:cNvSpPr/>
          <p:nvPr/>
        </p:nvSpPr>
        <p:spPr>
          <a:xfrm>
            <a:off x="7930785" y="2996674"/>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a:t>
            </a:r>
            <a:endParaRPr b="1" baseline="-25000" i="0" sz="1600" u="none" cap="none" strike="noStrike">
              <a:solidFill>
                <a:srgbClr val="0000CC"/>
              </a:solidFill>
              <a:latin typeface="Book Antiqua"/>
              <a:ea typeface="Book Antiqua"/>
              <a:cs typeface="Book Antiqua"/>
              <a:sym typeface="Book Antiqua"/>
            </a:endParaRPr>
          </a:p>
        </p:txBody>
      </p:sp>
      <p:sp>
        <p:nvSpPr>
          <p:cNvPr id="3296" name="Google Shape;3296;p72"/>
          <p:cNvSpPr/>
          <p:nvPr/>
        </p:nvSpPr>
        <p:spPr>
          <a:xfrm>
            <a:off x="8290825" y="2994238"/>
            <a:ext cx="47481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v</a:t>
            </a:r>
            <a:endParaRPr b="1" baseline="-25000" i="0" sz="1600" u="none" cap="none" strike="noStrike">
              <a:solidFill>
                <a:srgbClr val="0000CC"/>
              </a:solidFill>
              <a:latin typeface="Book Antiqua"/>
              <a:ea typeface="Book Antiqua"/>
              <a:cs typeface="Book Antiqua"/>
              <a:sym typeface="Book Antiqua"/>
            </a:endParaRPr>
          </a:p>
        </p:txBody>
      </p:sp>
      <p:sp>
        <p:nvSpPr>
          <p:cNvPr id="3297" name="Google Shape;3297;p72"/>
          <p:cNvSpPr/>
          <p:nvPr/>
        </p:nvSpPr>
        <p:spPr>
          <a:xfrm>
            <a:off x="7107158" y="3347168"/>
            <a:ext cx="7312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6 v</a:t>
            </a:r>
            <a:endParaRPr b="1" baseline="30000" i="0" sz="1600" u="none" cap="none" strike="noStrike">
              <a:solidFill>
                <a:srgbClr val="0000CC"/>
              </a:solidFill>
              <a:latin typeface="Book Antiqua"/>
              <a:ea typeface="Book Antiqua"/>
              <a:cs typeface="Book Antiqua"/>
              <a:sym typeface="Book Antiqua"/>
            </a:endParaRPr>
          </a:p>
        </p:txBody>
      </p:sp>
      <p:cxnSp>
        <p:nvCxnSpPr>
          <p:cNvPr id="3298" name="Google Shape;3298;p72"/>
          <p:cNvCxnSpPr/>
          <p:nvPr/>
        </p:nvCxnSpPr>
        <p:spPr>
          <a:xfrm rot="10800000">
            <a:off x="5060816" y="1589604"/>
            <a:ext cx="0" cy="3464004"/>
          </a:xfrm>
          <a:prstGeom prst="straightConnector1">
            <a:avLst/>
          </a:prstGeom>
          <a:noFill/>
          <a:ln cap="flat" cmpd="sng" w="19050">
            <a:solidFill>
              <a:schemeClr val="dk1"/>
            </a:solidFill>
            <a:prstDash val="solid"/>
            <a:round/>
            <a:headEnd len="sm" w="sm" type="none"/>
            <a:tailEnd len="sm" w="sm" type="none"/>
          </a:ln>
          <a:effectLst>
            <a:outerShdw blurRad="40000" rotWithShape="0" dir="5400000" dist="23000">
              <a:srgbClr val="000000">
                <a:alpha val="34509"/>
              </a:srgbClr>
            </a:outerShdw>
          </a:effectLst>
        </p:spPr>
      </p:cxnSp>
      <p:sp>
        <p:nvSpPr>
          <p:cNvPr id="3299" name="Google Shape;3299;p72"/>
          <p:cNvSpPr/>
          <p:nvPr/>
        </p:nvSpPr>
        <p:spPr>
          <a:xfrm>
            <a:off x="6282396" y="3828371"/>
            <a:ext cx="5510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a:t>
            </a:r>
            <a:endParaRPr b="1" baseline="-25000" i="0" sz="1600" u="none" cap="none" strike="noStrike">
              <a:solidFill>
                <a:srgbClr val="0000CC"/>
              </a:solidFill>
              <a:latin typeface="Book Antiqua"/>
              <a:ea typeface="Book Antiqua"/>
              <a:cs typeface="Book Antiqua"/>
              <a:sym typeface="Book Antiqua"/>
            </a:endParaRPr>
          </a:p>
        </p:txBody>
      </p:sp>
      <p:sp>
        <p:nvSpPr>
          <p:cNvPr id="3300" name="Google Shape;3300;p72"/>
          <p:cNvSpPr/>
          <p:nvPr/>
        </p:nvSpPr>
        <p:spPr>
          <a:xfrm>
            <a:off x="6757767" y="3828371"/>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baseline="-25000" i="0" sz="1600" u="none" cap="none" strike="noStrike">
              <a:solidFill>
                <a:srgbClr val="0000CC"/>
              </a:solidFill>
              <a:latin typeface="Book Antiqua"/>
              <a:ea typeface="Book Antiqua"/>
              <a:cs typeface="Book Antiqua"/>
              <a:sym typeface="Book Antiqua"/>
            </a:endParaRPr>
          </a:p>
        </p:txBody>
      </p:sp>
      <p:sp>
        <p:nvSpPr>
          <p:cNvPr id="3301" name="Google Shape;3301;p72"/>
          <p:cNvSpPr txBox="1"/>
          <p:nvPr/>
        </p:nvSpPr>
        <p:spPr>
          <a:xfrm>
            <a:off x="5029200" y="1700425"/>
            <a:ext cx="36260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Noto Sans Symbols"/>
                <a:ea typeface="Noto Sans Symbols"/>
                <a:cs typeface="Noto Sans Symbols"/>
                <a:sym typeface="Noto Sans Symbols"/>
              </a:rPr>
              <a:t>∴</a:t>
            </a:r>
            <a:endParaRPr b="1" i="0" sz="1600" u="none" cap="none" strike="noStrike">
              <a:solidFill>
                <a:srgbClr val="0000CC"/>
              </a:solidFill>
              <a:latin typeface="Noto Sans Symbols"/>
              <a:ea typeface="Noto Sans Symbols"/>
              <a:cs typeface="Noto Sans Symbols"/>
              <a:sym typeface="Noto Sans Symbols"/>
            </a:endParaRPr>
          </a:p>
        </p:txBody>
      </p:sp>
      <p:grpSp>
        <p:nvGrpSpPr>
          <p:cNvPr id="3302" name="Google Shape;3302;p72"/>
          <p:cNvGrpSpPr/>
          <p:nvPr/>
        </p:nvGrpSpPr>
        <p:grpSpPr>
          <a:xfrm>
            <a:off x="7023767" y="3657767"/>
            <a:ext cx="422591" cy="656306"/>
            <a:chOff x="4179363" y="2614038"/>
            <a:chExt cx="422591" cy="656306"/>
          </a:xfrm>
        </p:grpSpPr>
        <p:sp>
          <p:nvSpPr>
            <p:cNvPr id="3303" name="Google Shape;3303;p72"/>
            <p:cNvSpPr txBox="1"/>
            <p:nvPr/>
          </p:nvSpPr>
          <p:spPr>
            <a:xfrm>
              <a:off x="4179363" y="2614038"/>
              <a:ext cx="42259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10</a:t>
              </a:r>
              <a:endParaRPr b="1" baseline="-25000" i="0" sz="1600" u="none" cap="none" strike="noStrike">
                <a:solidFill>
                  <a:srgbClr val="0000CC"/>
                </a:solidFill>
                <a:latin typeface="Book Antiqua"/>
                <a:ea typeface="Book Antiqua"/>
                <a:cs typeface="Book Antiqua"/>
                <a:sym typeface="Book Antiqua"/>
              </a:endParaRPr>
            </a:p>
          </p:txBody>
        </p:sp>
        <p:sp>
          <p:nvSpPr>
            <p:cNvPr id="3304" name="Google Shape;3304;p72"/>
            <p:cNvSpPr txBox="1"/>
            <p:nvPr/>
          </p:nvSpPr>
          <p:spPr>
            <a:xfrm>
              <a:off x="4216034" y="2931790"/>
              <a:ext cx="34924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6</a:t>
              </a:r>
              <a:endParaRPr b="1" baseline="-25000" i="0" sz="1600" u="none" cap="none" strike="noStrike">
                <a:solidFill>
                  <a:srgbClr val="0000CC"/>
                </a:solidFill>
                <a:latin typeface="Book Antiqua"/>
                <a:ea typeface="Book Antiqua"/>
                <a:cs typeface="Book Antiqua"/>
                <a:sym typeface="Book Antiqua"/>
              </a:endParaRPr>
            </a:p>
          </p:txBody>
        </p:sp>
        <p:cxnSp>
          <p:nvCxnSpPr>
            <p:cNvPr id="3305" name="Google Shape;3305;p72"/>
            <p:cNvCxnSpPr/>
            <p:nvPr/>
          </p:nvCxnSpPr>
          <p:spPr>
            <a:xfrm>
              <a:off x="4266128" y="2942191"/>
              <a:ext cx="249061" cy="0"/>
            </a:xfrm>
            <a:prstGeom prst="straightConnector1">
              <a:avLst/>
            </a:prstGeom>
            <a:noFill/>
            <a:ln cap="flat" cmpd="sng" w="19050">
              <a:solidFill>
                <a:srgbClr val="0000CC"/>
              </a:solidFill>
              <a:prstDash val="solid"/>
              <a:round/>
              <a:headEnd len="sm" w="sm" type="none"/>
              <a:tailEnd len="sm" w="sm" type="none"/>
            </a:ln>
          </p:spPr>
        </p:cxnSp>
      </p:grpSp>
      <p:sp>
        <p:nvSpPr>
          <p:cNvPr id="3306" name="Google Shape;3306;p72"/>
          <p:cNvSpPr/>
          <p:nvPr/>
        </p:nvSpPr>
        <p:spPr>
          <a:xfrm>
            <a:off x="7439409" y="3826194"/>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a:t>
            </a:r>
            <a:endParaRPr b="1" baseline="-25000" i="0" sz="1600" u="none" cap="none" strike="noStrike">
              <a:solidFill>
                <a:srgbClr val="0000CC"/>
              </a:solidFill>
              <a:latin typeface="Book Antiqua"/>
              <a:ea typeface="Book Antiqua"/>
              <a:cs typeface="Book Antiqua"/>
              <a:sym typeface="Book Antiqua"/>
            </a:endParaRPr>
          </a:p>
        </p:txBody>
      </p:sp>
      <p:grpSp>
        <p:nvGrpSpPr>
          <p:cNvPr id="3307" name="Google Shape;3307;p72"/>
          <p:cNvGrpSpPr/>
          <p:nvPr/>
        </p:nvGrpSpPr>
        <p:grpSpPr>
          <a:xfrm>
            <a:off x="7772387" y="3680547"/>
            <a:ext cx="288635" cy="612297"/>
            <a:chOff x="4246341" y="2638995"/>
            <a:chExt cx="288635" cy="612297"/>
          </a:xfrm>
        </p:grpSpPr>
        <p:sp>
          <p:nvSpPr>
            <p:cNvPr id="3308" name="Google Shape;3308;p72"/>
            <p:cNvSpPr txBox="1"/>
            <p:nvPr/>
          </p:nvSpPr>
          <p:spPr>
            <a:xfrm>
              <a:off x="4246341" y="2638995"/>
              <a:ext cx="28863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5</a:t>
              </a:r>
              <a:endParaRPr b="1" baseline="-25000" i="0" sz="1600" u="none" cap="none" strike="noStrike">
                <a:solidFill>
                  <a:srgbClr val="0000CC"/>
                </a:solidFill>
                <a:latin typeface="Book Antiqua"/>
                <a:ea typeface="Book Antiqua"/>
                <a:cs typeface="Book Antiqua"/>
                <a:sym typeface="Book Antiqua"/>
              </a:endParaRPr>
            </a:p>
          </p:txBody>
        </p:sp>
        <p:sp>
          <p:nvSpPr>
            <p:cNvPr id="3309" name="Google Shape;3309;p72"/>
            <p:cNvSpPr txBox="1"/>
            <p:nvPr/>
          </p:nvSpPr>
          <p:spPr>
            <a:xfrm>
              <a:off x="4271388" y="2912738"/>
              <a:ext cx="23854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3</a:t>
              </a:r>
              <a:endParaRPr b="1" baseline="-25000" i="0" sz="1600" u="none" cap="none" strike="noStrike">
                <a:solidFill>
                  <a:srgbClr val="0000CC"/>
                </a:solidFill>
                <a:latin typeface="Book Antiqua"/>
                <a:ea typeface="Book Antiqua"/>
                <a:cs typeface="Book Antiqua"/>
                <a:sym typeface="Book Antiqua"/>
              </a:endParaRPr>
            </a:p>
          </p:txBody>
        </p:sp>
        <p:cxnSp>
          <p:nvCxnSpPr>
            <p:cNvPr id="3310" name="Google Shape;3310;p72"/>
            <p:cNvCxnSpPr/>
            <p:nvPr/>
          </p:nvCxnSpPr>
          <p:spPr>
            <a:xfrm>
              <a:off x="4287741" y="2942191"/>
              <a:ext cx="205835" cy="0"/>
            </a:xfrm>
            <a:prstGeom prst="straightConnector1">
              <a:avLst/>
            </a:prstGeom>
            <a:noFill/>
            <a:ln cap="flat" cmpd="sng" w="19050">
              <a:solidFill>
                <a:srgbClr val="0000CC"/>
              </a:solidFill>
              <a:prstDash val="solid"/>
              <a:round/>
              <a:headEnd len="sm" w="sm" type="none"/>
              <a:tailEnd len="sm" w="sm" type="none"/>
            </a:ln>
          </p:spPr>
        </p:cxnSp>
      </p:grpSp>
      <p:sp>
        <p:nvSpPr>
          <p:cNvPr id="3311" name="Google Shape;3311;p72"/>
          <p:cNvSpPr/>
          <p:nvPr/>
        </p:nvSpPr>
        <p:spPr>
          <a:xfrm>
            <a:off x="6764878" y="4214396"/>
            <a:ext cx="13885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1.617 ms</a:t>
            </a:r>
            <a:r>
              <a:rPr b="1" baseline="30000" i="0" lang="en-US" sz="1600" u="none" cap="none" strike="noStrike">
                <a:solidFill>
                  <a:srgbClr val="0000CC"/>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312" name="Google Shape;3312;p72"/>
          <p:cNvSpPr/>
          <p:nvPr/>
        </p:nvSpPr>
        <p:spPr>
          <a:xfrm>
            <a:off x="6286186" y="4214396"/>
            <a:ext cx="55108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a:t>
            </a:r>
            <a:endParaRPr b="1" baseline="-25000" i="0" sz="1600" u="none" cap="none" strike="noStrike">
              <a:solidFill>
                <a:srgbClr val="0000CC"/>
              </a:solidFill>
              <a:latin typeface="Book Antiqua"/>
              <a:ea typeface="Book Antiqua"/>
              <a:cs typeface="Book Antiqua"/>
              <a:sym typeface="Book Antiqua"/>
            </a:endParaRPr>
          </a:p>
        </p:txBody>
      </p:sp>
      <p:sp>
        <p:nvSpPr>
          <p:cNvPr id="3313" name="Google Shape;3313;p72"/>
          <p:cNvSpPr/>
          <p:nvPr/>
        </p:nvSpPr>
        <p:spPr>
          <a:xfrm>
            <a:off x="2853267" y="215585"/>
            <a:ext cx="469364"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4" name="Google Shape;3314;p72"/>
          <p:cNvSpPr/>
          <p:nvPr/>
        </p:nvSpPr>
        <p:spPr>
          <a:xfrm>
            <a:off x="1143000" y="429401"/>
            <a:ext cx="78788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5" name="Google Shape;3315;p72"/>
          <p:cNvSpPr/>
          <p:nvPr/>
        </p:nvSpPr>
        <p:spPr>
          <a:xfrm>
            <a:off x="1177707" y="700150"/>
            <a:ext cx="469364"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16" name="Google Shape;3316;p72"/>
          <p:cNvGrpSpPr/>
          <p:nvPr/>
        </p:nvGrpSpPr>
        <p:grpSpPr>
          <a:xfrm>
            <a:off x="1625618" y="-1314450"/>
            <a:ext cx="2014200" cy="338554"/>
            <a:chOff x="5898048" y="2222565"/>
            <a:chExt cx="2560108" cy="338554"/>
          </a:xfrm>
        </p:grpSpPr>
        <p:sp>
          <p:nvSpPr>
            <p:cNvPr id="3317" name="Google Shape;3317;p72"/>
            <p:cNvSpPr/>
            <p:nvPr/>
          </p:nvSpPr>
          <p:spPr>
            <a:xfrm>
              <a:off x="5898048" y="2248565"/>
              <a:ext cx="2164995" cy="302807"/>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318" name="Google Shape;3318;p72"/>
            <p:cNvSpPr/>
            <p:nvPr/>
          </p:nvSpPr>
          <p:spPr>
            <a:xfrm>
              <a:off x="5898048" y="2222565"/>
              <a:ext cx="25601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 Antiqua"/>
                  <a:ea typeface="Book Antiqua"/>
                  <a:cs typeface="Book Antiqua"/>
                  <a:sym typeface="Book Antiqua"/>
                </a:rPr>
                <a:t>Mass(m) =</a:t>
              </a:r>
              <a:r>
                <a:rPr b="0" i="0" lang="en-US" sz="1600" u="none" cap="none" strike="noStrike">
                  <a:solidFill>
                    <a:schemeClr val="lt1"/>
                  </a:solidFill>
                  <a:latin typeface="Book Antiqua"/>
                  <a:ea typeface="Book Antiqua"/>
                  <a:cs typeface="Book Antiqua"/>
                  <a:sym typeface="Book Antiqua"/>
                </a:rPr>
                <a:t> </a:t>
              </a:r>
              <a:r>
                <a:rPr b="1" i="0" lang="en-US" sz="1600" u="none" cap="none" strike="noStrike">
                  <a:solidFill>
                    <a:schemeClr val="lt1"/>
                  </a:solidFill>
                  <a:latin typeface="Book Antiqua"/>
                  <a:ea typeface="Book Antiqua"/>
                  <a:cs typeface="Book Antiqua"/>
                  <a:sym typeface="Book Antiqua"/>
                </a:rPr>
                <a:t>1 Kg</a:t>
              </a:r>
              <a:endParaRPr b="1" i="0" sz="1600" u="none" cap="none" strike="noStrike">
                <a:solidFill>
                  <a:schemeClr val="lt1"/>
                </a:solidFill>
                <a:latin typeface="Calibri"/>
                <a:ea typeface="Calibri"/>
                <a:cs typeface="Calibri"/>
                <a:sym typeface="Calibri"/>
              </a:endParaRPr>
            </a:p>
          </p:txBody>
        </p:sp>
      </p:grpSp>
      <p:grpSp>
        <p:nvGrpSpPr>
          <p:cNvPr id="3319" name="Google Shape;3319;p72"/>
          <p:cNvGrpSpPr/>
          <p:nvPr/>
        </p:nvGrpSpPr>
        <p:grpSpPr>
          <a:xfrm>
            <a:off x="4254722" y="-1184846"/>
            <a:ext cx="2298478" cy="338554"/>
            <a:chOff x="5898048" y="2222565"/>
            <a:chExt cx="2921434" cy="338554"/>
          </a:xfrm>
        </p:grpSpPr>
        <p:sp>
          <p:nvSpPr>
            <p:cNvPr id="3320" name="Google Shape;3320;p72"/>
            <p:cNvSpPr/>
            <p:nvPr/>
          </p:nvSpPr>
          <p:spPr>
            <a:xfrm>
              <a:off x="5898048" y="2248565"/>
              <a:ext cx="2691332" cy="312554"/>
            </a:xfrm>
            <a:prstGeom prst="wedgeRoundRectCallout">
              <a:avLst>
                <a:gd fmla="val 19838" name="adj1"/>
                <a:gd fmla="val 82354" name="adj2"/>
                <a:gd fmla="val 16667" name="adj3"/>
              </a:avLst>
            </a:prstGeom>
            <a:solidFill>
              <a:schemeClr val="dk1">
                <a:alpha val="8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Calibri"/>
                <a:ea typeface="Calibri"/>
                <a:cs typeface="Calibri"/>
                <a:sym typeface="Calibri"/>
              </a:endParaRPr>
            </a:p>
          </p:txBody>
        </p:sp>
        <p:sp>
          <p:nvSpPr>
            <p:cNvPr id="3321" name="Google Shape;3321;p72"/>
            <p:cNvSpPr/>
            <p:nvPr/>
          </p:nvSpPr>
          <p:spPr>
            <a:xfrm>
              <a:off x="5898048" y="2222565"/>
              <a:ext cx="29214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ook Antiqua"/>
                  <a:ea typeface="Book Antiqua"/>
                  <a:cs typeface="Book Antiqua"/>
                  <a:sym typeface="Book Antiqua"/>
                </a:rPr>
                <a:t>Velocity(v) = </a:t>
              </a:r>
              <a:r>
                <a:rPr b="0" i="0" lang="en-US" sz="1600" u="none" cap="none" strike="noStrike">
                  <a:solidFill>
                    <a:schemeClr val="lt1"/>
                  </a:solidFill>
                  <a:latin typeface="Calibri"/>
                  <a:ea typeface="Calibri"/>
                  <a:cs typeface="Calibri"/>
                  <a:sym typeface="Calibri"/>
                </a:rPr>
                <a:t>10 m s</a:t>
              </a:r>
              <a:r>
                <a:rPr b="0" baseline="30000" i="0" lang="en-US" sz="1600" u="none" cap="none" strike="noStrike">
                  <a:solidFill>
                    <a:schemeClr val="lt1"/>
                  </a:solidFill>
                  <a:latin typeface="Calibri"/>
                  <a:ea typeface="Calibri"/>
                  <a:cs typeface="Calibri"/>
                  <a:sym typeface="Calibri"/>
                </a:rPr>
                <a:t>-1</a:t>
              </a:r>
              <a:r>
                <a:rPr b="0" i="0" lang="en-US" sz="1600" u="none" cap="none" strike="noStrike">
                  <a:solidFill>
                    <a:schemeClr val="lt1"/>
                  </a:solidFill>
                  <a:latin typeface="Calibri"/>
                  <a:ea typeface="Calibri"/>
                  <a:cs typeface="Calibri"/>
                  <a:sym typeface="Calibri"/>
                </a:rPr>
                <a:t> </a:t>
              </a:r>
              <a:endParaRPr b="0" i="0" sz="1600" u="none" cap="none" strike="noStrike">
                <a:solidFill>
                  <a:schemeClr val="lt1"/>
                </a:solidFill>
                <a:latin typeface="Calibri"/>
                <a:ea typeface="Calibri"/>
                <a:cs typeface="Calibri"/>
                <a:sym typeface="Calibri"/>
              </a:endParaRPr>
            </a:p>
          </p:txBody>
        </p:sp>
      </p:grpSp>
      <p:sp>
        <p:nvSpPr>
          <p:cNvPr id="3322" name="Google Shape;3322;p72"/>
          <p:cNvSpPr/>
          <p:nvPr/>
        </p:nvSpPr>
        <p:spPr>
          <a:xfrm>
            <a:off x="350680" y="3575050"/>
            <a:ext cx="31826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Total momentum before impact</a:t>
            </a:r>
            <a:endParaRPr b="1" baseline="-25000" i="0" sz="1600" u="none" cap="none" strike="noStrike">
              <a:solidFill>
                <a:srgbClr val="C00000"/>
              </a:solidFill>
              <a:latin typeface="Book Antiqua"/>
              <a:ea typeface="Book Antiqua"/>
              <a:cs typeface="Book Antiqua"/>
              <a:sym typeface="Book Antiqua"/>
            </a:endParaRPr>
          </a:p>
        </p:txBody>
      </p:sp>
      <p:sp>
        <p:nvSpPr>
          <p:cNvPr id="3323" name="Google Shape;3323;p72"/>
          <p:cNvSpPr/>
          <p:nvPr/>
        </p:nvSpPr>
        <p:spPr>
          <a:xfrm>
            <a:off x="2315342" y="4561185"/>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24" name="Google Shape;3324;p72"/>
          <p:cNvSpPr/>
          <p:nvPr/>
        </p:nvSpPr>
        <p:spPr>
          <a:xfrm>
            <a:off x="3593100" y="3575050"/>
            <a:ext cx="14574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m</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u</a:t>
            </a:r>
            <a:r>
              <a:rPr b="1" baseline="-25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   +  m</a:t>
            </a:r>
            <a:r>
              <a:rPr b="1" baseline="-25000" i="0" lang="en-US" sz="1600" u="none" cap="none" strike="noStrike">
                <a:solidFill>
                  <a:srgbClr val="0000CC"/>
                </a:solidFill>
                <a:latin typeface="Book Antiqua"/>
                <a:ea typeface="Book Antiqua"/>
                <a:cs typeface="Book Antiqua"/>
                <a:sym typeface="Book Antiqua"/>
              </a:rPr>
              <a:t>2</a:t>
            </a:r>
            <a:r>
              <a:rPr b="1" i="0" lang="en-US" sz="1600" u="none" cap="none" strike="noStrike">
                <a:solidFill>
                  <a:srgbClr val="0000CC"/>
                </a:solidFill>
                <a:latin typeface="Book Antiqua"/>
                <a:ea typeface="Book Antiqua"/>
                <a:cs typeface="Book Antiqua"/>
                <a:sym typeface="Book Antiqua"/>
              </a:rPr>
              <a:t>u</a:t>
            </a:r>
            <a:r>
              <a:rPr b="1" baseline="-25000" i="0" lang="en-US" sz="1600" u="none" cap="none" strike="noStrike">
                <a:solidFill>
                  <a:srgbClr val="0000CC"/>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325" name="Google Shape;3325;p72"/>
          <p:cNvSpPr/>
          <p:nvPr/>
        </p:nvSpPr>
        <p:spPr>
          <a:xfrm>
            <a:off x="3378200" y="3884196"/>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26" name="Google Shape;3326;p72"/>
          <p:cNvSpPr/>
          <p:nvPr/>
        </p:nvSpPr>
        <p:spPr>
          <a:xfrm>
            <a:off x="3601968" y="3912751"/>
            <a:ext cx="2872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a:t>
            </a:r>
            <a:endParaRPr b="1" baseline="-25000" i="0" sz="1600" u="none" cap="none" strike="noStrike">
              <a:solidFill>
                <a:srgbClr val="0000CC"/>
              </a:solidFill>
              <a:latin typeface="Book Antiqua"/>
              <a:ea typeface="Book Antiqua"/>
              <a:cs typeface="Book Antiqua"/>
              <a:sym typeface="Book Antiqua"/>
            </a:endParaRPr>
          </a:p>
        </p:txBody>
      </p:sp>
      <p:sp>
        <p:nvSpPr>
          <p:cNvPr id="3327" name="Google Shape;3327;p72"/>
          <p:cNvSpPr/>
          <p:nvPr/>
        </p:nvSpPr>
        <p:spPr>
          <a:xfrm>
            <a:off x="3783725" y="3910883"/>
            <a:ext cx="5661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10</a:t>
            </a:r>
            <a:endParaRPr b="1" baseline="-25000" i="0" sz="1600" u="none" cap="none" strike="noStrike">
              <a:solidFill>
                <a:srgbClr val="0000CC"/>
              </a:solidFill>
              <a:latin typeface="Book Antiqua"/>
              <a:ea typeface="Book Antiqua"/>
              <a:cs typeface="Book Antiqua"/>
              <a:sym typeface="Book Antiqua"/>
            </a:endParaRPr>
          </a:p>
        </p:txBody>
      </p:sp>
      <p:sp>
        <p:nvSpPr>
          <p:cNvPr id="3328" name="Google Shape;3328;p72"/>
          <p:cNvSpPr/>
          <p:nvPr/>
        </p:nvSpPr>
        <p:spPr>
          <a:xfrm>
            <a:off x="4231013" y="3908447"/>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+ 5</a:t>
            </a:r>
            <a:endParaRPr b="1" baseline="-25000" i="0" sz="1600" u="none" cap="none" strike="noStrike">
              <a:solidFill>
                <a:srgbClr val="0000CC"/>
              </a:solidFill>
              <a:latin typeface="Book Antiqua"/>
              <a:ea typeface="Book Antiqua"/>
              <a:cs typeface="Book Antiqua"/>
              <a:sym typeface="Book Antiqua"/>
            </a:endParaRPr>
          </a:p>
        </p:txBody>
      </p:sp>
      <p:sp>
        <p:nvSpPr>
          <p:cNvPr id="3329" name="Google Shape;3329;p72"/>
          <p:cNvSpPr/>
          <p:nvPr/>
        </p:nvSpPr>
        <p:spPr>
          <a:xfrm>
            <a:off x="4575813" y="3906011"/>
            <a:ext cx="4635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0</a:t>
            </a:r>
            <a:endParaRPr b="1" baseline="-25000" i="0" sz="1600" u="none" cap="none" strike="noStrike">
              <a:solidFill>
                <a:srgbClr val="0000CC"/>
              </a:solidFill>
              <a:latin typeface="Book Antiqua"/>
              <a:ea typeface="Book Antiqua"/>
              <a:cs typeface="Book Antiqua"/>
              <a:sym typeface="Book Antiqua"/>
            </a:endParaRPr>
          </a:p>
        </p:txBody>
      </p:sp>
      <p:sp>
        <p:nvSpPr>
          <p:cNvPr id="3330" name="Google Shape;3330;p72"/>
          <p:cNvSpPr/>
          <p:nvPr/>
        </p:nvSpPr>
        <p:spPr>
          <a:xfrm>
            <a:off x="3733800" y="4159250"/>
            <a:ext cx="124585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10 kg ms</a:t>
            </a:r>
            <a:r>
              <a:rPr b="1" baseline="30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31" name="Google Shape;3331;p72"/>
          <p:cNvSpPr/>
          <p:nvPr/>
        </p:nvSpPr>
        <p:spPr>
          <a:xfrm>
            <a:off x="3381828" y="4159250"/>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32" name="Google Shape;3332;p72"/>
          <p:cNvSpPr/>
          <p:nvPr/>
        </p:nvSpPr>
        <p:spPr>
          <a:xfrm>
            <a:off x="381000" y="4438075"/>
            <a:ext cx="191433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Total momentum after impact</a:t>
            </a:r>
            <a:endParaRPr b="1" baseline="-25000" i="0" sz="1600" u="none" cap="none" strike="noStrike">
              <a:solidFill>
                <a:srgbClr val="C00000"/>
              </a:solidFill>
              <a:latin typeface="Book Antiqua"/>
              <a:ea typeface="Book Antiqua"/>
              <a:cs typeface="Book Antiqua"/>
              <a:sym typeface="Book Antiqua"/>
            </a:endParaRPr>
          </a:p>
        </p:txBody>
      </p:sp>
      <p:sp>
        <p:nvSpPr>
          <p:cNvPr id="3333" name="Google Shape;3333;p72"/>
          <p:cNvSpPr/>
          <p:nvPr/>
        </p:nvSpPr>
        <p:spPr>
          <a:xfrm>
            <a:off x="2523576" y="4438075"/>
            <a:ext cx="205776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Total momentum before impact</a:t>
            </a:r>
            <a:endParaRPr b="1" baseline="-25000" i="0" sz="1600" u="none" cap="none" strike="noStrike">
              <a:solidFill>
                <a:srgbClr val="C00000"/>
              </a:solidFill>
              <a:latin typeface="Book Antiqua"/>
              <a:ea typeface="Book Antiqua"/>
              <a:cs typeface="Book Antiqua"/>
              <a:sym typeface="Book Antiqua"/>
            </a:endParaRPr>
          </a:p>
        </p:txBody>
      </p:sp>
      <p:sp>
        <p:nvSpPr>
          <p:cNvPr id="3334" name="Google Shape;3334;p72"/>
          <p:cNvSpPr/>
          <p:nvPr/>
        </p:nvSpPr>
        <p:spPr>
          <a:xfrm>
            <a:off x="5300411" y="1577315"/>
            <a:ext cx="191433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Total momentum after impact</a:t>
            </a:r>
            <a:endParaRPr b="1" baseline="-25000" i="0" sz="1600" u="none" cap="none" strike="noStrike">
              <a:solidFill>
                <a:srgbClr val="C00000"/>
              </a:solidFill>
              <a:latin typeface="Book Antiqua"/>
              <a:ea typeface="Book Antiqua"/>
              <a:cs typeface="Book Antiqua"/>
              <a:sym typeface="Book Antiqua"/>
            </a:endParaRPr>
          </a:p>
        </p:txBody>
      </p:sp>
      <p:sp>
        <p:nvSpPr>
          <p:cNvPr id="3335" name="Google Shape;3335;p72"/>
          <p:cNvSpPr/>
          <p:nvPr/>
        </p:nvSpPr>
        <p:spPr>
          <a:xfrm>
            <a:off x="7523993" y="1700425"/>
            <a:ext cx="12971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10 kg ms</a:t>
            </a:r>
            <a:r>
              <a:rPr b="1" baseline="30000" i="0" lang="en-US" sz="1600" u="none" cap="none" strike="noStrike">
                <a:solidFill>
                  <a:srgbClr val="0000CC"/>
                </a:solidFill>
                <a:latin typeface="Book Antiqua"/>
                <a:ea typeface="Book Antiqua"/>
                <a:cs typeface="Book Antiqua"/>
                <a:sym typeface="Book Antiqua"/>
              </a:rPr>
              <a:t>–1</a:t>
            </a: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36" name="Google Shape;3336;p72"/>
          <p:cNvSpPr/>
          <p:nvPr/>
        </p:nvSpPr>
        <p:spPr>
          <a:xfrm>
            <a:off x="7142993" y="1700425"/>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37" name="Google Shape;3337;p72"/>
          <p:cNvSpPr/>
          <p:nvPr/>
        </p:nvSpPr>
        <p:spPr>
          <a:xfrm>
            <a:off x="3397430" y="3575050"/>
            <a:ext cx="3609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 </a:t>
            </a:r>
            <a:endParaRPr b="1" baseline="30000" i="0" sz="1600" u="none" cap="none" strike="noStrike">
              <a:solidFill>
                <a:srgbClr val="0000CC"/>
              </a:solidFill>
              <a:latin typeface="Book Antiqua"/>
              <a:ea typeface="Book Antiqua"/>
              <a:cs typeface="Book Antiqua"/>
              <a:sym typeface="Book Antiqua"/>
            </a:endParaRPr>
          </a:p>
        </p:txBody>
      </p:sp>
      <p:sp>
        <p:nvSpPr>
          <p:cNvPr id="3338" name="Google Shape;3338;p72"/>
          <p:cNvSpPr/>
          <p:nvPr/>
        </p:nvSpPr>
        <p:spPr>
          <a:xfrm>
            <a:off x="5371634" y="2190750"/>
            <a:ext cx="3391366" cy="3630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CC"/>
                </a:solidFill>
                <a:latin typeface="Book Antiqua"/>
                <a:ea typeface="Book Antiqua"/>
                <a:cs typeface="Book Antiqua"/>
                <a:sym typeface="Book Antiqua"/>
              </a:rPr>
              <a:t>Velocity of the combined object:</a:t>
            </a:r>
            <a:endParaRPr b="1" baseline="-25000" i="0" sz="1600" u="none" cap="none" strike="noStrike">
              <a:solidFill>
                <a:srgbClr val="C00000"/>
              </a:solidFill>
              <a:latin typeface="Book Antiqua"/>
              <a:ea typeface="Book Antiqua"/>
              <a:cs typeface="Book Antiqua"/>
              <a:sym typeface="Book Antiqua"/>
            </a:endParaRPr>
          </a:p>
        </p:txBody>
      </p:sp>
      <p:sp>
        <p:nvSpPr>
          <p:cNvPr id="3339" name="Google Shape;3339;p72"/>
          <p:cNvSpPr txBox="1"/>
          <p:nvPr/>
        </p:nvSpPr>
        <p:spPr>
          <a:xfrm>
            <a:off x="5128050" y="2517325"/>
            <a:ext cx="3787350" cy="1349825"/>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Total momentum just after collision is 10 kg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Total momentum just before impact is 10 kg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Velocity of the combined object is 1.67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40" name="Google Shape;3340;p72"/>
          <p:cNvSpPr/>
          <p:nvPr/>
        </p:nvSpPr>
        <p:spPr>
          <a:xfrm>
            <a:off x="5203370" y="2208431"/>
            <a:ext cx="849813" cy="302763"/>
          </a:xfrm>
          <a:prstGeom prst="roundRect">
            <a:avLst>
              <a:gd fmla="val 16667" name="adj"/>
            </a:avLst>
          </a:prstGeom>
          <a:gradFill>
            <a:gsLst>
              <a:gs pos="0">
                <a:srgbClr val="CC99FF"/>
              </a:gs>
              <a:gs pos="55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ell MT"/>
                <a:ea typeface="Bell MT"/>
                <a:cs typeface="Bell MT"/>
                <a:sym typeface="Bell MT"/>
              </a:rPr>
              <a:t>Ans :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265"/>
                                        </p:tgtEl>
                                        <p:attrNameLst>
                                          <p:attrName>style.visibility</p:attrName>
                                        </p:attrNameLst>
                                      </p:cBhvr>
                                      <p:to>
                                        <p:strVal val="visible"/>
                                      </p:to>
                                    </p:set>
                                    <p:anim calcmode="lin" valueType="num">
                                      <p:cBhvr additive="base">
                                        <p:cTn dur="500"/>
                                        <p:tgtEl>
                                          <p:spTgt spid="3265"/>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262"/>
                                        </p:tgtEl>
                                        <p:attrNameLst>
                                          <p:attrName>style.visibility</p:attrName>
                                        </p:attrNameLst>
                                      </p:cBhvr>
                                      <p:to>
                                        <p:strVal val="visible"/>
                                      </p:to>
                                    </p:set>
                                    <p:animEffect filter="fade" transition="in">
                                      <p:cBhvr>
                                        <p:cTn dur="500"/>
                                        <p:tgtEl>
                                          <p:spTgt spid="3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8"/>
                                        </p:tgtEl>
                                        <p:attrNameLst>
                                          <p:attrName>style.visibility</p:attrName>
                                        </p:attrNameLst>
                                      </p:cBhvr>
                                      <p:to>
                                        <p:strVal val="visible"/>
                                      </p:to>
                                    </p:set>
                                    <p:animEffect filter="fade" transition="in">
                                      <p:cBhvr>
                                        <p:cTn dur="500"/>
                                        <p:tgtEl>
                                          <p:spTgt spid="3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9"/>
                                        </p:tgtEl>
                                        <p:attrNameLst>
                                          <p:attrName>style.visibility</p:attrName>
                                        </p:attrNameLst>
                                      </p:cBhvr>
                                      <p:to>
                                        <p:strVal val="visible"/>
                                      </p:to>
                                    </p:set>
                                    <p:animEffect filter="fade" transition="in">
                                      <p:cBhvr>
                                        <p:cTn dur="500"/>
                                        <p:tgtEl>
                                          <p:spTgt spid="3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0"/>
                                        </p:tgtEl>
                                        <p:attrNameLst>
                                          <p:attrName>style.visibility</p:attrName>
                                        </p:attrNameLst>
                                      </p:cBhvr>
                                      <p:to>
                                        <p:strVal val="visible"/>
                                      </p:to>
                                    </p:set>
                                    <p:animEffect filter="fade" transition="in">
                                      <p:cBhvr>
                                        <p:cTn dur="500"/>
                                        <p:tgtEl>
                                          <p:spTgt spid="3270"/>
                                        </p:tgtEl>
                                      </p:cBhvr>
                                    </p:animEffect>
                                  </p:childTnLst>
                                </p:cTn>
                              </p:par>
                              <p:par>
                                <p:cTn fill="hold" nodeType="withEffect" presetClass="entr" presetID="10" presetSubtype="0">
                                  <p:stCondLst>
                                    <p:cond delay="0"/>
                                  </p:stCondLst>
                                  <p:childTnLst>
                                    <p:set>
                                      <p:cBhvr>
                                        <p:cTn dur="1" fill="hold">
                                          <p:stCondLst>
                                            <p:cond delay="0"/>
                                          </p:stCondLst>
                                        </p:cTn>
                                        <p:tgtEl>
                                          <p:spTgt spid="3313"/>
                                        </p:tgtEl>
                                        <p:attrNameLst>
                                          <p:attrName>style.visibility</p:attrName>
                                        </p:attrNameLst>
                                      </p:cBhvr>
                                      <p:to>
                                        <p:strVal val="visible"/>
                                      </p:to>
                                    </p:set>
                                    <p:animEffect filter="fade" transition="in">
                                      <p:cBhvr>
                                        <p:cTn dur="500"/>
                                        <p:tgtEl>
                                          <p:spTgt spid="3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71"/>
                                        </p:tgtEl>
                                        <p:attrNameLst>
                                          <p:attrName>style.visibility</p:attrName>
                                        </p:attrNameLst>
                                      </p:cBhvr>
                                      <p:to>
                                        <p:strVal val="visible"/>
                                      </p:to>
                                    </p:set>
                                    <p:animEffect filter="fade" transition="in">
                                      <p:cBhvr>
                                        <p:cTn dur="500"/>
                                        <p:tgtEl>
                                          <p:spTgt spid="3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2"/>
                                        </p:tgtEl>
                                        <p:attrNameLst>
                                          <p:attrName>style.visibility</p:attrName>
                                        </p:attrNameLst>
                                      </p:cBhvr>
                                      <p:to>
                                        <p:strVal val="visible"/>
                                      </p:to>
                                    </p:set>
                                    <p:animEffect filter="fade" transition="in">
                                      <p:cBhvr>
                                        <p:cTn dur="500"/>
                                        <p:tgtEl>
                                          <p:spTgt spid="3272"/>
                                        </p:tgtEl>
                                      </p:cBhvr>
                                    </p:animEffect>
                                  </p:childTnLst>
                                </p:cTn>
                              </p:par>
                              <p:par>
                                <p:cTn fill="hold" nodeType="withEffect" presetClass="entr" presetID="10" presetSubtype="0">
                                  <p:stCondLst>
                                    <p:cond delay="0"/>
                                  </p:stCondLst>
                                  <p:childTnLst>
                                    <p:set>
                                      <p:cBhvr>
                                        <p:cTn dur="1" fill="hold">
                                          <p:stCondLst>
                                            <p:cond delay="0"/>
                                          </p:stCondLst>
                                        </p:cTn>
                                        <p:tgtEl>
                                          <p:spTgt spid="3315"/>
                                        </p:tgtEl>
                                        <p:attrNameLst>
                                          <p:attrName>style.visibility</p:attrName>
                                        </p:attrNameLst>
                                      </p:cBhvr>
                                      <p:to>
                                        <p:strVal val="visible"/>
                                      </p:to>
                                    </p:set>
                                    <p:animEffect filter="fade" transition="in">
                                      <p:cBhvr>
                                        <p:cTn dur="500"/>
                                        <p:tgtEl>
                                          <p:spTgt spid="3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1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73"/>
                                        </p:tgtEl>
                                        <p:attrNameLst>
                                          <p:attrName>style.visibility</p:attrName>
                                        </p:attrNameLst>
                                      </p:cBhvr>
                                      <p:to>
                                        <p:strVal val="visible"/>
                                      </p:to>
                                    </p:set>
                                    <p:animEffect filter="fade" transition="in">
                                      <p:cBhvr>
                                        <p:cTn dur="500"/>
                                        <p:tgtEl>
                                          <p:spTgt spid="3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4"/>
                                        </p:tgtEl>
                                        <p:attrNameLst>
                                          <p:attrName>style.visibility</p:attrName>
                                        </p:attrNameLst>
                                      </p:cBhvr>
                                      <p:to>
                                        <p:strVal val="visible"/>
                                      </p:to>
                                    </p:set>
                                    <p:animEffect filter="fade" transition="in">
                                      <p:cBhvr>
                                        <p:cTn dur="500"/>
                                        <p:tgtEl>
                                          <p:spTgt spid="3274"/>
                                        </p:tgtEl>
                                      </p:cBhvr>
                                    </p:animEffect>
                                  </p:childTnLst>
                                </p:cTn>
                              </p:par>
                              <p:par>
                                <p:cTn fill="hold" nodeType="withEffect" presetClass="entr" presetID="10" presetSubtype="0">
                                  <p:stCondLst>
                                    <p:cond delay="0"/>
                                  </p:stCondLst>
                                  <p:childTnLst>
                                    <p:set>
                                      <p:cBhvr>
                                        <p:cTn dur="1" fill="hold">
                                          <p:stCondLst>
                                            <p:cond delay="0"/>
                                          </p:stCondLst>
                                        </p:cTn>
                                        <p:tgtEl>
                                          <p:spTgt spid="3314"/>
                                        </p:tgtEl>
                                        <p:attrNameLst>
                                          <p:attrName>style.visibility</p:attrName>
                                        </p:attrNameLst>
                                      </p:cBhvr>
                                      <p:to>
                                        <p:strVal val="visible"/>
                                      </p:to>
                                    </p:set>
                                    <p:animEffect filter="fade" transition="in">
                                      <p:cBhvr>
                                        <p:cTn dur="500"/>
                                        <p:tgtEl>
                                          <p:spTgt spid="3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1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75"/>
                                        </p:tgtEl>
                                        <p:attrNameLst>
                                          <p:attrName>style.visibility</p:attrName>
                                        </p:attrNameLst>
                                      </p:cBhvr>
                                      <p:to>
                                        <p:strVal val="visible"/>
                                      </p:to>
                                    </p:set>
                                    <p:animEffect filter="fade" transition="in">
                                      <p:cBhvr>
                                        <p:cTn dur="500"/>
                                        <p:tgtEl>
                                          <p:spTgt spid="3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gtEl>
                                        <p:attrNameLst>
                                          <p:attrName>style.visibility</p:attrName>
                                        </p:attrNameLst>
                                      </p:cBhvr>
                                      <p:to>
                                        <p:strVal val="visible"/>
                                      </p:to>
                                    </p:set>
                                    <p:animEffect filter="fade" transition="in">
                                      <p:cBhvr>
                                        <p:cTn dur="500"/>
                                        <p:tgtEl>
                                          <p:spTgt spid="3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7"/>
                                        </p:tgtEl>
                                        <p:attrNameLst>
                                          <p:attrName>style.visibility</p:attrName>
                                        </p:attrNameLst>
                                      </p:cBhvr>
                                      <p:to>
                                        <p:strVal val="visible"/>
                                      </p:to>
                                    </p:set>
                                    <p:animEffect filter="fade" transition="in">
                                      <p:cBhvr>
                                        <p:cTn dur="500"/>
                                        <p:tgtEl>
                                          <p:spTgt spid="3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8"/>
                                        </p:tgtEl>
                                        <p:attrNameLst>
                                          <p:attrName>style.visibility</p:attrName>
                                        </p:attrNameLst>
                                      </p:cBhvr>
                                      <p:to>
                                        <p:strVal val="visible"/>
                                      </p:to>
                                    </p:set>
                                    <p:animEffect filter="fade" transition="in">
                                      <p:cBhvr>
                                        <p:cTn dur="500"/>
                                        <p:tgtEl>
                                          <p:spTgt spid="3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9"/>
                                        </p:tgtEl>
                                        <p:attrNameLst>
                                          <p:attrName>style.visibility</p:attrName>
                                        </p:attrNameLst>
                                      </p:cBhvr>
                                      <p:to>
                                        <p:strVal val="visible"/>
                                      </p:to>
                                    </p:set>
                                    <p:animEffect filter="fade" transition="in">
                                      <p:cBhvr>
                                        <p:cTn dur="500"/>
                                        <p:tgtEl>
                                          <p:spTgt spid="3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500"/>
                                        <p:tgtEl>
                                          <p:spTgt spid="3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500"/>
                                        <p:tgtEl>
                                          <p:spTgt spid="3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500"/>
                                        <p:tgtEl>
                                          <p:spTgt spid="3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3"/>
                                        </p:tgtEl>
                                        <p:attrNameLst>
                                          <p:attrName>style.visibility</p:attrName>
                                        </p:attrNameLst>
                                      </p:cBhvr>
                                      <p:to>
                                        <p:strVal val="visible"/>
                                      </p:to>
                                    </p:set>
                                    <p:animEffect filter="fade" transition="in">
                                      <p:cBhvr>
                                        <p:cTn dur="500"/>
                                        <p:tgtEl>
                                          <p:spTgt spid="3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500"/>
                                        <p:tgtEl>
                                          <p:spTgt spid="3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500"/>
                                        <p:tgtEl>
                                          <p:spTgt spid="3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2"/>
                                        </p:tgtEl>
                                        <p:attrNameLst>
                                          <p:attrName>style.visibility</p:attrName>
                                        </p:attrNameLst>
                                      </p:cBhvr>
                                      <p:to>
                                        <p:strVal val="visible"/>
                                      </p:to>
                                    </p:set>
                                    <p:animEffect filter="fade" transition="in">
                                      <p:cBhvr>
                                        <p:cTn dur="500"/>
                                        <p:tgtEl>
                                          <p:spTgt spid="3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7"/>
                                        </p:tgtEl>
                                        <p:attrNameLst>
                                          <p:attrName>style.visibility</p:attrName>
                                        </p:attrNameLst>
                                      </p:cBhvr>
                                      <p:to>
                                        <p:strVal val="visible"/>
                                      </p:to>
                                    </p:set>
                                    <p:animEffect filter="fade" transition="in">
                                      <p:cBhvr>
                                        <p:cTn dur="500"/>
                                        <p:tgtEl>
                                          <p:spTgt spid="33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24"/>
                                        </p:tgtEl>
                                        <p:attrNameLst>
                                          <p:attrName>style.visibility</p:attrName>
                                        </p:attrNameLst>
                                      </p:cBhvr>
                                      <p:to>
                                        <p:strVal val="visible"/>
                                      </p:to>
                                    </p:set>
                                    <p:animEffect filter="fade" transition="in">
                                      <p:cBhvr>
                                        <p:cTn dur="500"/>
                                        <p:tgtEl>
                                          <p:spTgt spid="3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5"/>
                                        </p:tgtEl>
                                        <p:attrNameLst>
                                          <p:attrName>style.visibility</p:attrName>
                                        </p:attrNameLst>
                                      </p:cBhvr>
                                      <p:to>
                                        <p:strVal val="visible"/>
                                      </p:to>
                                    </p:set>
                                    <p:animEffect filter="fade" transition="in">
                                      <p:cBhvr>
                                        <p:cTn dur="500"/>
                                        <p:tgtEl>
                                          <p:spTgt spid="3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500"/>
                                        <p:tgtEl>
                                          <p:spTgt spid="33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30"/>
                                        </p:tgtEl>
                                        <p:attrNameLst>
                                          <p:attrName>style.visibility</p:attrName>
                                        </p:attrNameLst>
                                      </p:cBhvr>
                                      <p:to>
                                        <p:strVal val="visible"/>
                                      </p:to>
                                    </p:set>
                                    <p:animEffect filter="fade" transition="in">
                                      <p:cBhvr>
                                        <p:cTn dur="500"/>
                                        <p:tgtEl>
                                          <p:spTgt spid="3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2"/>
                                        </p:tgtEl>
                                        <p:attrNameLst>
                                          <p:attrName>style.visibility</p:attrName>
                                        </p:attrNameLst>
                                      </p:cBhvr>
                                      <p:to>
                                        <p:strVal val="visible"/>
                                      </p:to>
                                    </p:set>
                                    <p:animEffect filter="fade" transition="in">
                                      <p:cBhvr>
                                        <p:cTn dur="500"/>
                                        <p:tgtEl>
                                          <p:spTgt spid="3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3"/>
                                        </p:tgtEl>
                                        <p:attrNameLst>
                                          <p:attrName>style.visibility</p:attrName>
                                        </p:attrNameLst>
                                      </p:cBhvr>
                                      <p:to>
                                        <p:strVal val="visible"/>
                                      </p:to>
                                    </p:set>
                                    <p:animEffect filter="fade" transition="in">
                                      <p:cBhvr>
                                        <p:cTn dur="500"/>
                                        <p:tgtEl>
                                          <p:spTgt spid="33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33"/>
                                        </p:tgtEl>
                                        <p:attrNameLst>
                                          <p:attrName>style.visibility</p:attrName>
                                        </p:attrNameLst>
                                      </p:cBhvr>
                                      <p:to>
                                        <p:strVal val="visible"/>
                                      </p:to>
                                    </p:set>
                                    <p:animEffect filter="fade" transition="in">
                                      <p:cBhvr>
                                        <p:cTn dur="500"/>
                                        <p:tgtEl>
                                          <p:spTgt spid="3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8"/>
                                        </p:tgtEl>
                                        <p:attrNameLst>
                                          <p:attrName>style.visibility</p:attrName>
                                        </p:attrNameLst>
                                      </p:cBhvr>
                                      <p:to>
                                        <p:strVal val="visible"/>
                                      </p:to>
                                    </p:set>
                                    <p:animEffect filter="fade" transition="in">
                                      <p:cBhvr>
                                        <p:cTn dur="500"/>
                                        <p:tgtEl>
                                          <p:spTgt spid="3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334"/>
                                        </p:tgtEl>
                                        <p:attrNameLst>
                                          <p:attrName>style.visibility</p:attrName>
                                        </p:attrNameLst>
                                      </p:cBhvr>
                                      <p:to>
                                        <p:strVal val="visible"/>
                                      </p:to>
                                    </p:set>
                                    <p:animEffect filter="fade" transition="in">
                                      <p:cBhvr>
                                        <p:cTn dur="500"/>
                                        <p:tgtEl>
                                          <p:spTgt spid="3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6"/>
                                        </p:tgtEl>
                                        <p:attrNameLst>
                                          <p:attrName>style.visibility</p:attrName>
                                        </p:attrNameLst>
                                      </p:cBhvr>
                                      <p:to>
                                        <p:strVal val="visible"/>
                                      </p:to>
                                    </p:set>
                                    <p:animEffect filter="fade" transition="in">
                                      <p:cBhvr>
                                        <p:cTn dur="500"/>
                                        <p:tgtEl>
                                          <p:spTgt spid="333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35"/>
                                        </p:tgtEl>
                                        <p:attrNameLst>
                                          <p:attrName>style.visibility</p:attrName>
                                        </p:attrNameLst>
                                      </p:cBhvr>
                                      <p:to>
                                        <p:strVal val="visible"/>
                                      </p:to>
                                    </p:set>
                                    <p:animEffect filter="fade" transition="in">
                                      <p:cBhvr>
                                        <p:cTn dur="500"/>
                                        <p:tgtEl>
                                          <p:spTgt spid="3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8"/>
                                        </p:tgtEl>
                                        <p:attrNameLst>
                                          <p:attrName>style.visibility</p:attrName>
                                        </p:attrNameLst>
                                      </p:cBhvr>
                                      <p:to>
                                        <p:strVal val="visible"/>
                                      </p:to>
                                    </p:set>
                                    <p:animEffect filter="fade" transition="in">
                                      <p:cBhvr>
                                        <p:cTn dur="500"/>
                                        <p:tgtEl>
                                          <p:spTgt spid="3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6"/>
                                        </p:tgtEl>
                                        <p:attrNameLst>
                                          <p:attrName>style.visibility</p:attrName>
                                        </p:attrNameLst>
                                      </p:cBhvr>
                                      <p:to>
                                        <p:strVal val="visible"/>
                                      </p:to>
                                    </p:set>
                                    <p:animEffect filter="fade" transition="in">
                                      <p:cBhvr>
                                        <p:cTn dur="500"/>
                                        <p:tgtEl>
                                          <p:spTgt spid="3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2"/>
                                        </p:tgtEl>
                                        <p:attrNameLst>
                                          <p:attrName>style.visibility</p:attrName>
                                        </p:attrNameLst>
                                      </p:cBhvr>
                                      <p:to>
                                        <p:strVal val="visible"/>
                                      </p:to>
                                    </p:set>
                                    <p:animEffect filter="fade" transition="in">
                                      <p:cBhvr>
                                        <p:cTn dur="500"/>
                                        <p:tgtEl>
                                          <p:spTgt spid="3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500"/>
                                        <p:tgtEl>
                                          <p:spTgt spid="3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8"/>
                                        </p:tgtEl>
                                        <p:attrNameLst>
                                          <p:attrName>style.visibility</p:attrName>
                                        </p:attrNameLst>
                                      </p:cBhvr>
                                      <p:to>
                                        <p:strVal val="visible"/>
                                      </p:to>
                                    </p:set>
                                    <p:animEffect filter="fade" transition="in">
                                      <p:cBhvr>
                                        <p:cTn dur="500"/>
                                        <p:tgtEl>
                                          <p:spTgt spid="3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500"/>
                                        <p:tgtEl>
                                          <p:spTgt spid="3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0"/>
                                        </p:tgtEl>
                                        <p:attrNameLst>
                                          <p:attrName>style.visibility</p:attrName>
                                        </p:attrNameLst>
                                      </p:cBhvr>
                                      <p:to>
                                        <p:strVal val="visible"/>
                                      </p:to>
                                    </p:set>
                                    <p:animEffect filter="fade" transition="in">
                                      <p:cBhvr>
                                        <p:cTn dur="500"/>
                                        <p:tgtEl>
                                          <p:spTgt spid="3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500"/>
                                        <p:tgtEl>
                                          <p:spTgt spid="3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4"/>
                                        </p:tgtEl>
                                        <p:attrNameLst>
                                          <p:attrName>style.visibility</p:attrName>
                                        </p:attrNameLst>
                                      </p:cBhvr>
                                      <p:to>
                                        <p:strVal val="visible"/>
                                      </p:to>
                                    </p:set>
                                    <p:animEffect filter="fade" transition="in">
                                      <p:cBhvr>
                                        <p:cTn dur="500"/>
                                        <p:tgtEl>
                                          <p:spTgt spid="3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5"/>
                                        </p:tgtEl>
                                        <p:attrNameLst>
                                          <p:attrName>style.visibility</p:attrName>
                                        </p:attrNameLst>
                                      </p:cBhvr>
                                      <p:to>
                                        <p:strVal val="visible"/>
                                      </p:to>
                                    </p:set>
                                    <p:animEffect filter="fade" transition="in">
                                      <p:cBhvr>
                                        <p:cTn dur="500"/>
                                        <p:tgtEl>
                                          <p:spTgt spid="3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500"/>
                                        <p:tgtEl>
                                          <p:spTgt spid="3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1"/>
                                        </p:tgtEl>
                                        <p:attrNameLst>
                                          <p:attrName>style.visibility</p:attrName>
                                        </p:attrNameLst>
                                      </p:cBhvr>
                                      <p:to>
                                        <p:strVal val="visible"/>
                                      </p:to>
                                    </p:set>
                                    <p:animEffect filter="fade" transition="in">
                                      <p:cBhvr>
                                        <p:cTn dur="500"/>
                                        <p:tgtEl>
                                          <p:spTgt spid="3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7"/>
                                        </p:tgtEl>
                                        <p:attrNameLst>
                                          <p:attrName>style.visibility</p:attrName>
                                        </p:attrNameLst>
                                      </p:cBhvr>
                                      <p:to>
                                        <p:strVal val="visible"/>
                                      </p:to>
                                    </p:set>
                                    <p:animEffect filter="fade" transition="in">
                                      <p:cBhvr>
                                        <p:cTn dur="500"/>
                                        <p:tgtEl>
                                          <p:spTgt spid="3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9"/>
                                        </p:tgtEl>
                                        <p:attrNameLst>
                                          <p:attrName>style.visibility</p:attrName>
                                        </p:attrNameLst>
                                      </p:cBhvr>
                                      <p:to>
                                        <p:strVal val="visible"/>
                                      </p:to>
                                    </p:set>
                                    <p:animEffect filter="fade" transition="in">
                                      <p:cBhvr>
                                        <p:cTn dur="500"/>
                                        <p:tgtEl>
                                          <p:spTgt spid="3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0"/>
                                        </p:tgtEl>
                                        <p:attrNameLst>
                                          <p:attrName>style.visibility</p:attrName>
                                        </p:attrNameLst>
                                      </p:cBhvr>
                                      <p:to>
                                        <p:strVal val="visible"/>
                                      </p:to>
                                    </p:set>
                                    <p:animEffect filter="fade" transition="in">
                                      <p:cBhvr>
                                        <p:cTn dur="500"/>
                                        <p:tgtEl>
                                          <p:spTgt spid="3300"/>
                                        </p:tgtEl>
                                      </p:cBhvr>
                                    </p:animEffect>
                                  </p:childTnLst>
                                </p:cTn>
                              </p:par>
                              <p:par>
                                <p:cTn fill="hold" nodeType="withEffect" presetClass="entr" presetID="10" presetSubtype="0">
                                  <p:stCondLst>
                                    <p:cond delay="0"/>
                                  </p:stCondLst>
                                  <p:childTnLst>
                                    <p:set>
                                      <p:cBhvr>
                                        <p:cTn dur="1" fill="hold">
                                          <p:stCondLst>
                                            <p:cond delay="0"/>
                                          </p:stCondLst>
                                        </p:cTn>
                                        <p:tgtEl>
                                          <p:spTgt spid="3302"/>
                                        </p:tgtEl>
                                        <p:attrNameLst>
                                          <p:attrName>style.visibility</p:attrName>
                                        </p:attrNameLst>
                                      </p:cBhvr>
                                      <p:to>
                                        <p:strVal val="visible"/>
                                      </p:to>
                                    </p:set>
                                    <p:animEffect filter="fade" transition="in">
                                      <p:cBhvr>
                                        <p:cTn dur="500"/>
                                        <p:tgtEl>
                                          <p:spTgt spid="3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6"/>
                                        </p:tgtEl>
                                        <p:attrNameLst>
                                          <p:attrName>style.visibility</p:attrName>
                                        </p:attrNameLst>
                                      </p:cBhvr>
                                      <p:to>
                                        <p:strVal val="visible"/>
                                      </p:to>
                                    </p:set>
                                    <p:animEffect filter="fade" transition="in">
                                      <p:cBhvr>
                                        <p:cTn dur="500"/>
                                        <p:tgtEl>
                                          <p:spTgt spid="3306"/>
                                        </p:tgtEl>
                                      </p:cBhvr>
                                    </p:animEffect>
                                  </p:childTnLst>
                                </p:cTn>
                              </p:par>
                              <p:par>
                                <p:cTn fill="hold" nodeType="withEffect" presetClass="entr" presetID="10" presetSubtype="0">
                                  <p:stCondLst>
                                    <p:cond delay="0"/>
                                  </p:stCondLst>
                                  <p:childTnLst>
                                    <p:set>
                                      <p:cBhvr>
                                        <p:cTn dur="1" fill="hold">
                                          <p:stCondLst>
                                            <p:cond delay="0"/>
                                          </p:stCondLst>
                                        </p:cTn>
                                        <p:tgtEl>
                                          <p:spTgt spid="3307"/>
                                        </p:tgtEl>
                                        <p:attrNameLst>
                                          <p:attrName>style.visibility</p:attrName>
                                        </p:attrNameLst>
                                      </p:cBhvr>
                                      <p:to>
                                        <p:strVal val="visible"/>
                                      </p:to>
                                    </p:set>
                                    <p:animEffect filter="fade" transition="in">
                                      <p:cBhvr>
                                        <p:cTn dur="500"/>
                                        <p:tgtEl>
                                          <p:spTgt spid="3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2"/>
                                        </p:tgtEl>
                                        <p:attrNameLst>
                                          <p:attrName>style.visibility</p:attrName>
                                        </p:attrNameLst>
                                      </p:cBhvr>
                                      <p:to>
                                        <p:strVal val="visible"/>
                                      </p:to>
                                    </p:set>
                                    <p:animEffect filter="fade" transition="in">
                                      <p:cBhvr>
                                        <p:cTn dur="500"/>
                                        <p:tgtEl>
                                          <p:spTgt spid="3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1"/>
                                        </p:tgtEl>
                                        <p:attrNameLst>
                                          <p:attrName>style.visibility</p:attrName>
                                        </p:attrNameLst>
                                      </p:cBhvr>
                                      <p:to>
                                        <p:strVal val="visible"/>
                                      </p:to>
                                    </p:set>
                                    <p:animEffect filter="fade" transition="in">
                                      <p:cBhvr>
                                        <p:cTn dur="500"/>
                                        <p:tgtEl>
                                          <p:spTgt spid="3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0"/>
                                        </p:tgtEl>
                                        <p:attrNameLst>
                                          <p:attrName>style.visibility</p:attrName>
                                        </p:attrNameLst>
                                      </p:cBhvr>
                                      <p:to>
                                        <p:strVal val="visible"/>
                                      </p:to>
                                    </p:set>
                                    <p:animEffect filter="fade" transition="in">
                                      <p:cBhvr>
                                        <p:cTn dur="500"/>
                                        <p:tgtEl>
                                          <p:spTgt spid="3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9"/>
                                        </p:tgtEl>
                                        <p:attrNameLst>
                                          <p:attrName>style.visibility</p:attrName>
                                        </p:attrNameLst>
                                      </p:cBhvr>
                                      <p:to>
                                        <p:strVal val="visible"/>
                                      </p:to>
                                    </p:set>
                                    <p:animEffect filter="fade" transition="in">
                                      <p:cBhvr>
                                        <p:cTn dur="500"/>
                                        <p:tgtEl>
                                          <p:spTgt spid="3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4" name="Shape 3344"/>
        <p:cNvGrpSpPr/>
        <p:nvPr/>
      </p:nvGrpSpPr>
      <p:grpSpPr>
        <a:xfrm>
          <a:off x="0" y="0"/>
          <a:ext cx="0" cy="0"/>
          <a:chOff x="0" y="0"/>
          <a:chExt cx="0" cy="0"/>
        </a:xfrm>
      </p:grpSpPr>
      <p:grpSp>
        <p:nvGrpSpPr>
          <p:cNvPr id="3345" name="Google Shape;3345;p73"/>
          <p:cNvGrpSpPr/>
          <p:nvPr/>
        </p:nvGrpSpPr>
        <p:grpSpPr>
          <a:xfrm>
            <a:off x="762000" y="285750"/>
            <a:ext cx="7453548" cy="1340185"/>
            <a:chOff x="743485" y="-480200"/>
            <a:chExt cx="7453548" cy="1418757"/>
          </a:xfrm>
        </p:grpSpPr>
        <p:sp>
          <p:nvSpPr>
            <p:cNvPr id="3346" name="Google Shape;3346;p73"/>
            <p:cNvSpPr/>
            <p:nvPr/>
          </p:nvSpPr>
          <p:spPr>
            <a:xfrm>
              <a:off x="743485" y="-480200"/>
              <a:ext cx="7440849" cy="1418757"/>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3347" name="Google Shape;3347;p73"/>
            <p:cNvSpPr txBox="1"/>
            <p:nvPr/>
          </p:nvSpPr>
          <p:spPr>
            <a:xfrm>
              <a:off x="1143240" y="-386362"/>
              <a:ext cx="7053793" cy="12121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Two objects of masses 100g and 200g are moving along the same line and direction with velocities of 2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and 1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respectively. They collide and after the collision, the first object moves at a velocity of 1.67 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Determine the velocity of the second object.</a:t>
              </a:r>
              <a:endParaRPr b="1" i="0" sz="1600" u="none" cap="none" strike="noStrike">
                <a:solidFill>
                  <a:srgbClr val="0000FF"/>
                </a:solidFill>
                <a:latin typeface="Book Antiqua"/>
                <a:ea typeface="Book Antiqua"/>
                <a:cs typeface="Book Antiqua"/>
                <a:sym typeface="Book Antiqua"/>
              </a:endParaRPr>
            </a:p>
          </p:txBody>
        </p:sp>
      </p:grpSp>
      <p:grpSp>
        <p:nvGrpSpPr>
          <p:cNvPr id="3348" name="Google Shape;3348;p73"/>
          <p:cNvGrpSpPr/>
          <p:nvPr/>
        </p:nvGrpSpPr>
        <p:grpSpPr>
          <a:xfrm>
            <a:off x="426720" y="331470"/>
            <a:ext cx="640080" cy="640080"/>
            <a:chOff x="4953000" y="3718491"/>
            <a:chExt cx="640080" cy="640080"/>
          </a:xfrm>
        </p:grpSpPr>
        <p:sp>
          <p:nvSpPr>
            <p:cNvPr id="3349" name="Google Shape;3349;p73"/>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0" name="Google Shape;3350;p73"/>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5</a:t>
              </a:r>
              <a:endParaRPr b="0" i="0" sz="1400" u="none" cap="none" strike="noStrike">
                <a:solidFill>
                  <a:srgbClr val="000000"/>
                </a:solidFill>
                <a:latin typeface="Arial"/>
                <a:ea typeface="Arial"/>
                <a:cs typeface="Arial"/>
                <a:sym typeface="Arial"/>
              </a:endParaRPr>
            </a:p>
          </p:txBody>
        </p:sp>
      </p:grpSp>
      <p:sp>
        <p:nvSpPr>
          <p:cNvPr id="3351" name="Google Shape;3351;p73"/>
          <p:cNvSpPr txBox="1"/>
          <p:nvPr/>
        </p:nvSpPr>
        <p:spPr>
          <a:xfrm>
            <a:off x="1295400" y="1699796"/>
            <a:ext cx="28469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First Object (m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352" name="Google Shape;3352;p73"/>
          <p:cNvSpPr txBox="1"/>
          <p:nvPr/>
        </p:nvSpPr>
        <p:spPr>
          <a:xfrm>
            <a:off x="1071924" y="1950168"/>
            <a:ext cx="28394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Mass of Second Object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353" name="Google Shape;3353;p73"/>
          <p:cNvSpPr txBox="1"/>
          <p:nvPr/>
        </p:nvSpPr>
        <p:spPr>
          <a:xfrm>
            <a:off x="1284514" y="2190750"/>
            <a:ext cx="4472944" cy="3121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First Object(u</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 2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354" name="Google Shape;3354;p73"/>
          <p:cNvSpPr txBox="1"/>
          <p:nvPr/>
        </p:nvSpPr>
        <p:spPr>
          <a:xfrm>
            <a:off x="1028147" y="2419350"/>
            <a:ext cx="43602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Initial Velocity of Second Object(u</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1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355" name="Google Shape;3355;p73"/>
          <p:cNvSpPr txBox="1"/>
          <p:nvPr/>
        </p:nvSpPr>
        <p:spPr>
          <a:xfrm>
            <a:off x="1143000" y="2678725"/>
            <a:ext cx="45421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Final Velocity of First Object(v</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  1.67 ms</a:t>
            </a:r>
            <a:r>
              <a:rPr b="1" baseline="30000" i="0" lang="en-US" sz="1600" u="none" cap="none" strike="noStrike">
                <a:solidFill>
                  <a:srgbClr val="0000FF"/>
                </a:solidFill>
                <a:latin typeface="Book Antiqua"/>
                <a:ea typeface="Book Antiqua"/>
                <a:cs typeface="Book Antiqua"/>
                <a:sym typeface="Book Antiqua"/>
              </a:rPr>
              <a:t>-1</a:t>
            </a:r>
            <a:endParaRPr b="1" i="0" sz="1600" u="none" cap="none" strike="noStrike">
              <a:solidFill>
                <a:srgbClr val="0000FF"/>
              </a:solidFill>
              <a:latin typeface="Book Antiqua"/>
              <a:ea typeface="Book Antiqua"/>
              <a:cs typeface="Book Antiqua"/>
              <a:sym typeface="Book Antiqua"/>
            </a:endParaRPr>
          </a:p>
        </p:txBody>
      </p:sp>
      <p:sp>
        <p:nvSpPr>
          <p:cNvPr id="3356" name="Google Shape;3356;p73"/>
          <p:cNvSpPr/>
          <p:nvPr/>
        </p:nvSpPr>
        <p:spPr>
          <a:xfrm>
            <a:off x="3717007" y="1699796"/>
            <a:ext cx="833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100 g</a:t>
            </a:r>
            <a:endParaRPr b="1" i="0" sz="1600" u="none" cap="none" strike="noStrike">
              <a:solidFill>
                <a:srgbClr val="0000FF"/>
              </a:solidFill>
              <a:latin typeface="Book Antiqua"/>
              <a:ea typeface="Book Antiqua"/>
              <a:cs typeface="Book Antiqua"/>
              <a:sym typeface="Book Antiqua"/>
            </a:endParaRPr>
          </a:p>
        </p:txBody>
      </p:sp>
      <p:sp>
        <p:nvSpPr>
          <p:cNvPr id="3357" name="Google Shape;3357;p73"/>
          <p:cNvSpPr/>
          <p:nvPr/>
        </p:nvSpPr>
        <p:spPr>
          <a:xfrm>
            <a:off x="4463316" y="1699796"/>
            <a:ext cx="9076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0.1 kg</a:t>
            </a:r>
            <a:endParaRPr b="1" i="0" sz="1600" u="none" cap="none" strike="noStrike">
              <a:solidFill>
                <a:srgbClr val="0000FF"/>
              </a:solidFill>
              <a:latin typeface="Book Antiqua"/>
              <a:ea typeface="Book Antiqua"/>
              <a:cs typeface="Book Antiqua"/>
              <a:sym typeface="Book Antiqua"/>
            </a:endParaRPr>
          </a:p>
        </p:txBody>
      </p:sp>
      <p:sp>
        <p:nvSpPr>
          <p:cNvPr id="3358" name="Google Shape;3358;p73"/>
          <p:cNvSpPr/>
          <p:nvPr/>
        </p:nvSpPr>
        <p:spPr>
          <a:xfrm>
            <a:off x="3739974" y="1950168"/>
            <a:ext cx="83388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200 g</a:t>
            </a:r>
            <a:endParaRPr b="1" i="0" sz="1600" u="none" cap="none" strike="noStrike">
              <a:solidFill>
                <a:srgbClr val="0000FF"/>
              </a:solidFill>
              <a:latin typeface="Book Antiqua"/>
              <a:ea typeface="Book Antiqua"/>
              <a:cs typeface="Book Antiqua"/>
              <a:sym typeface="Book Antiqua"/>
            </a:endParaRPr>
          </a:p>
        </p:txBody>
      </p:sp>
      <p:sp>
        <p:nvSpPr>
          <p:cNvPr id="3359" name="Google Shape;3359;p73"/>
          <p:cNvSpPr/>
          <p:nvPr/>
        </p:nvSpPr>
        <p:spPr>
          <a:xfrm>
            <a:off x="4450796" y="1950168"/>
            <a:ext cx="9076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0.2 kg</a:t>
            </a:r>
            <a:endParaRPr b="1" i="0" sz="1600" u="none" cap="none" strike="noStrike">
              <a:solidFill>
                <a:srgbClr val="0000FF"/>
              </a:solidFill>
              <a:latin typeface="Book Antiqua"/>
              <a:ea typeface="Book Antiqua"/>
              <a:cs typeface="Book Antiqua"/>
              <a:sym typeface="Book Antiqua"/>
            </a:endParaRPr>
          </a:p>
        </p:txBody>
      </p:sp>
      <p:sp>
        <p:nvSpPr>
          <p:cNvPr id="3360" name="Google Shape;3360;p73"/>
          <p:cNvSpPr txBox="1"/>
          <p:nvPr/>
        </p:nvSpPr>
        <p:spPr>
          <a:xfrm>
            <a:off x="1490247" y="2952750"/>
            <a:ext cx="35515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Velocity of Second Object (v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a:t>
            </a:r>
            <a:endParaRPr b="1" i="0" sz="1600" u="none" cap="none" strike="noStrike">
              <a:solidFill>
                <a:srgbClr val="0000FF"/>
              </a:solidFill>
              <a:latin typeface="Book Antiqua"/>
              <a:ea typeface="Book Antiqua"/>
              <a:cs typeface="Book Antiqua"/>
              <a:sym typeface="Book Antiqua"/>
            </a:endParaRPr>
          </a:p>
        </p:txBody>
      </p:sp>
      <p:sp>
        <p:nvSpPr>
          <p:cNvPr id="3361" name="Google Shape;3361;p73"/>
          <p:cNvSpPr/>
          <p:nvPr/>
        </p:nvSpPr>
        <p:spPr>
          <a:xfrm>
            <a:off x="221136" y="1633512"/>
            <a:ext cx="817853" cy="338554"/>
          </a:xfrm>
          <a:prstGeom prst="rect">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3362" name="Google Shape;3362;p73"/>
          <p:cNvSpPr/>
          <p:nvPr/>
        </p:nvSpPr>
        <p:spPr>
          <a:xfrm>
            <a:off x="264892" y="2952750"/>
            <a:ext cx="970137" cy="338554"/>
          </a:xfrm>
          <a:prstGeom prst="rect">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3363" name="Google Shape;3363;p73"/>
          <p:cNvSpPr txBox="1"/>
          <p:nvPr/>
        </p:nvSpPr>
        <p:spPr>
          <a:xfrm>
            <a:off x="1482282" y="3790950"/>
            <a:ext cx="736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364" name="Google Shape;3364;p73"/>
          <p:cNvSpPr txBox="1"/>
          <p:nvPr/>
        </p:nvSpPr>
        <p:spPr>
          <a:xfrm>
            <a:off x="3113641" y="379095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3365" name="Google Shape;3365;p73"/>
          <p:cNvSpPr txBox="1"/>
          <p:nvPr/>
        </p:nvSpPr>
        <p:spPr>
          <a:xfrm>
            <a:off x="3422626" y="3790950"/>
            <a:ext cx="7263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366" name="Google Shape;3366;p73"/>
          <p:cNvSpPr/>
          <p:nvPr/>
        </p:nvSpPr>
        <p:spPr>
          <a:xfrm>
            <a:off x="2072832" y="3790950"/>
            <a:ext cx="10803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367" name="Google Shape;3367;p73"/>
          <p:cNvSpPr/>
          <p:nvPr/>
        </p:nvSpPr>
        <p:spPr>
          <a:xfrm>
            <a:off x="4093231" y="3790950"/>
            <a:ext cx="8467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368" name="Google Shape;3368;p73"/>
          <p:cNvSpPr txBox="1"/>
          <p:nvPr/>
        </p:nvSpPr>
        <p:spPr>
          <a:xfrm>
            <a:off x="852067" y="4075610"/>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369" name="Google Shape;3369;p73"/>
          <p:cNvSpPr txBox="1"/>
          <p:nvPr/>
        </p:nvSpPr>
        <p:spPr>
          <a:xfrm>
            <a:off x="3113641" y="407561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70" name="Google Shape;3370;p73"/>
          <p:cNvSpPr/>
          <p:nvPr/>
        </p:nvSpPr>
        <p:spPr>
          <a:xfrm>
            <a:off x="1291782" y="4075610"/>
            <a:ext cx="18614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(0.1 × 2) + (0.2 × 1)</a:t>
            </a:r>
            <a:endParaRPr b="1" baseline="-25000" i="0" sz="1600" u="none" cap="none" strike="noStrike">
              <a:solidFill>
                <a:srgbClr val="0000FF"/>
              </a:solidFill>
              <a:latin typeface="Book Antiqua"/>
              <a:ea typeface="Book Antiqua"/>
              <a:cs typeface="Book Antiqua"/>
              <a:sym typeface="Book Antiqua"/>
            </a:endParaRPr>
          </a:p>
        </p:txBody>
      </p:sp>
      <p:sp>
        <p:nvSpPr>
          <p:cNvPr id="3371" name="Google Shape;3371;p73"/>
          <p:cNvSpPr txBox="1"/>
          <p:nvPr/>
        </p:nvSpPr>
        <p:spPr>
          <a:xfrm>
            <a:off x="852067" y="4467005"/>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372" name="Google Shape;3372;p73"/>
          <p:cNvSpPr txBox="1"/>
          <p:nvPr/>
        </p:nvSpPr>
        <p:spPr>
          <a:xfrm>
            <a:off x="3113641" y="4467005"/>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73" name="Google Shape;3373;p73"/>
          <p:cNvSpPr txBox="1"/>
          <p:nvPr/>
        </p:nvSpPr>
        <p:spPr>
          <a:xfrm>
            <a:off x="3422626" y="4467005"/>
            <a:ext cx="14398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0.167 + 0.2v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374" name="Google Shape;3374;p73"/>
          <p:cNvSpPr/>
          <p:nvPr/>
        </p:nvSpPr>
        <p:spPr>
          <a:xfrm>
            <a:off x="2712043" y="4467005"/>
            <a:ext cx="44114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0.4</a:t>
            </a:r>
            <a:endParaRPr b="1" baseline="-25000" i="0" sz="1600" u="none" cap="none" strike="noStrike">
              <a:solidFill>
                <a:srgbClr val="0000FF"/>
              </a:solidFill>
              <a:latin typeface="Book Antiqua"/>
              <a:ea typeface="Book Antiqua"/>
              <a:cs typeface="Book Antiqua"/>
              <a:sym typeface="Book Antiqua"/>
            </a:endParaRPr>
          </a:p>
        </p:txBody>
      </p:sp>
      <p:sp>
        <p:nvSpPr>
          <p:cNvPr id="3375" name="Google Shape;3375;p73"/>
          <p:cNvSpPr txBox="1"/>
          <p:nvPr/>
        </p:nvSpPr>
        <p:spPr>
          <a:xfrm>
            <a:off x="5493978" y="1773109"/>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376" name="Google Shape;3376;p73"/>
          <p:cNvSpPr txBox="1"/>
          <p:nvPr/>
        </p:nvSpPr>
        <p:spPr>
          <a:xfrm>
            <a:off x="7299258" y="1773109"/>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77" name="Google Shape;3377;p73"/>
          <p:cNvSpPr txBox="1"/>
          <p:nvPr/>
        </p:nvSpPr>
        <p:spPr>
          <a:xfrm>
            <a:off x="7608243" y="1773109"/>
            <a:ext cx="9715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0.233</a:t>
            </a:r>
            <a:endParaRPr b="1" i="0" sz="1600" u="none" cap="none" strike="noStrike">
              <a:solidFill>
                <a:srgbClr val="0000FF"/>
              </a:solidFill>
              <a:latin typeface="Book Antiqua"/>
              <a:ea typeface="Book Antiqua"/>
              <a:cs typeface="Book Antiqua"/>
              <a:sym typeface="Book Antiqua"/>
            </a:endParaRPr>
          </a:p>
        </p:txBody>
      </p:sp>
      <p:sp>
        <p:nvSpPr>
          <p:cNvPr id="3378" name="Google Shape;3378;p73"/>
          <p:cNvSpPr/>
          <p:nvPr/>
        </p:nvSpPr>
        <p:spPr>
          <a:xfrm>
            <a:off x="6714917" y="1773109"/>
            <a:ext cx="62388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0.2v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grpSp>
        <p:nvGrpSpPr>
          <p:cNvPr id="3379" name="Google Shape;3379;p73"/>
          <p:cNvGrpSpPr/>
          <p:nvPr/>
        </p:nvGrpSpPr>
        <p:grpSpPr>
          <a:xfrm>
            <a:off x="6526798" y="2073073"/>
            <a:ext cx="1100137" cy="651077"/>
            <a:chOff x="2630040" y="2970962"/>
            <a:chExt cx="405910" cy="867299"/>
          </a:xfrm>
        </p:grpSpPr>
        <p:sp>
          <p:nvSpPr>
            <p:cNvPr id="3380" name="Google Shape;3380;p73"/>
            <p:cNvSpPr/>
            <p:nvPr/>
          </p:nvSpPr>
          <p:spPr>
            <a:xfrm>
              <a:off x="2630040" y="2970962"/>
              <a:ext cx="405910"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0.233</a:t>
              </a:r>
              <a:endParaRPr b="0" i="0" sz="1400" u="none" cap="none" strike="noStrike">
                <a:solidFill>
                  <a:srgbClr val="000000"/>
                </a:solidFill>
                <a:latin typeface="Arial"/>
                <a:ea typeface="Arial"/>
                <a:cs typeface="Arial"/>
                <a:sym typeface="Arial"/>
              </a:endParaRPr>
            </a:p>
          </p:txBody>
        </p:sp>
        <p:cxnSp>
          <p:nvCxnSpPr>
            <p:cNvPr id="3381" name="Google Shape;3381;p73"/>
            <p:cNvCxnSpPr/>
            <p:nvPr/>
          </p:nvCxnSpPr>
          <p:spPr>
            <a:xfrm>
              <a:off x="2727759" y="3408677"/>
              <a:ext cx="229001" cy="0"/>
            </a:xfrm>
            <a:prstGeom prst="straightConnector1">
              <a:avLst/>
            </a:prstGeom>
            <a:noFill/>
            <a:ln cap="flat" cmpd="sng" w="19050">
              <a:solidFill>
                <a:srgbClr val="0000FF"/>
              </a:solidFill>
              <a:prstDash val="solid"/>
              <a:round/>
              <a:headEnd len="sm" w="sm" type="none"/>
              <a:tailEnd len="sm" w="sm" type="none"/>
            </a:ln>
            <a:effectLst>
              <a:outerShdw blurRad="40000" rotWithShape="0" dir="5400000" dist="23000">
                <a:srgbClr val="000000">
                  <a:alpha val="34509"/>
                </a:srgbClr>
              </a:outerShdw>
            </a:effectLst>
          </p:spPr>
        </p:cxnSp>
        <p:sp>
          <p:nvSpPr>
            <p:cNvPr id="3382" name="Google Shape;3382;p73"/>
            <p:cNvSpPr/>
            <p:nvPr/>
          </p:nvSpPr>
          <p:spPr>
            <a:xfrm>
              <a:off x="2744411" y="3387274"/>
              <a:ext cx="208296"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0.2</a:t>
              </a:r>
              <a:endParaRPr b="0" i="0" sz="1400" u="none" cap="none" strike="noStrike">
                <a:solidFill>
                  <a:srgbClr val="000000"/>
                </a:solidFill>
                <a:latin typeface="Arial"/>
                <a:ea typeface="Arial"/>
                <a:cs typeface="Arial"/>
                <a:sym typeface="Arial"/>
              </a:endParaRPr>
            </a:p>
          </p:txBody>
        </p:sp>
      </p:grpSp>
      <p:sp>
        <p:nvSpPr>
          <p:cNvPr id="3383" name="Google Shape;3383;p73"/>
          <p:cNvSpPr txBox="1"/>
          <p:nvPr/>
        </p:nvSpPr>
        <p:spPr>
          <a:xfrm>
            <a:off x="6251402" y="2181647"/>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84" name="Google Shape;3384;p73"/>
          <p:cNvSpPr/>
          <p:nvPr/>
        </p:nvSpPr>
        <p:spPr>
          <a:xfrm>
            <a:off x="6019800" y="2181647"/>
            <a:ext cx="36740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385" name="Google Shape;3385;p73"/>
          <p:cNvSpPr txBox="1"/>
          <p:nvPr/>
        </p:nvSpPr>
        <p:spPr>
          <a:xfrm>
            <a:off x="5493978" y="2216319"/>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386" name="Google Shape;3386;p73"/>
          <p:cNvSpPr/>
          <p:nvPr/>
        </p:nvSpPr>
        <p:spPr>
          <a:xfrm>
            <a:off x="1476375" y="3376196"/>
            <a:ext cx="3679271"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       </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 </a:t>
            </a:r>
            <a:endParaRPr b="1" i="0" sz="1600" u="none" cap="none" strike="noStrike">
              <a:solidFill>
                <a:srgbClr val="C00000"/>
              </a:solidFill>
              <a:latin typeface="Book Antiqua"/>
              <a:ea typeface="Book Antiqua"/>
              <a:cs typeface="Book Antiqua"/>
              <a:sym typeface="Book Antiqua"/>
            </a:endParaRPr>
          </a:p>
        </p:txBody>
      </p:sp>
      <p:sp>
        <p:nvSpPr>
          <p:cNvPr id="3387" name="Google Shape;3387;p73"/>
          <p:cNvSpPr txBox="1"/>
          <p:nvPr/>
        </p:nvSpPr>
        <p:spPr>
          <a:xfrm>
            <a:off x="7290886" y="2181647"/>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388" name="Google Shape;3388;p73"/>
          <p:cNvSpPr txBox="1"/>
          <p:nvPr/>
        </p:nvSpPr>
        <p:spPr>
          <a:xfrm>
            <a:off x="7521776" y="2181647"/>
            <a:ext cx="135252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1.165ms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389" name="Google Shape;3389;p73"/>
          <p:cNvSpPr/>
          <p:nvPr/>
        </p:nvSpPr>
        <p:spPr>
          <a:xfrm>
            <a:off x="229004" y="3347761"/>
            <a:ext cx="1125629" cy="338554"/>
          </a:xfrm>
          <a:prstGeom prst="rect">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a:t>
            </a:r>
            <a:endParaRPr b="1" i="0" sz="1600" u="none" cap="none" strike="noStrike">
              <a:solidFill>
                <a:srgbClr val="C00000"/>
              </a:solidFill>
              <a:latin typeface="Book Antiqua"/>
              <a:ea typeface="Book Antiqua"/>
              <a:cs typeface="Book Antiqua"/>
              <a:sym typeface="Book Antiqua"/>
            </a:endParaRPr>
          </a:p>
        </p:txBody>
      </p:sp>
      <p:sp>
        <p:nvSpPr>
          <p:cNvPr id="3390" name="Google Shape;3390;p73"/>
          <p:cNvSpPr/>
          <p:nvPr/>
        </p:nvSpPr>
        <p:spPr>
          <a:xfrm>
            <a:off x="221919" y="3790950"/>
            <a:ext cx="1045479" cy="338554"/>
          </a:xfrm>
          <a:prstGeom prst="rect">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3391" name="Google Shape;3391;p73"/>
          <p:cNvSpPr/>
          <p:nvPr/>
        </p:nvSpPr>
        <p:spPr>
          <a:xfrm>
            <a:off x="3355258" y="474948"/>
            <a:ext cx="452257" cy="24617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2" name="Google Shape;3392;p73"/>
          <p:cNvSpPr/>
          <p:nvPr/>
        </p:nvSpPr>
        <p:spPr>
          <a:xfrm>
            <a:off x="4220843" y="463620"/>
            <a:ext cx="509615"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3" name="Google Shape;3393;p73"/>
          <p:cNvSpPr/>
          <p:nvPr/>
        </p:nvSpPr>
        <p:spPr>
          <a:xfrm>
            <a:off x="3739107" y="717036"/>
            <a:ext cx="649515" cy="220255"/>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4" name="Google Shape;3394;p73"/>
          <p:cNvSpPr/>
          <p:nvPr/>
        </p:nvSpPr>
        <p:spPr>
          <a:xfrm>
            <a:off x="4749013" y="708424"/>
            <a:ext cx="585525" cy="20340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5" name="Google Shape;3395;p73"/>
          <p:cNvSpPr/>
          <p:nvPr/>
        </p:nvSpPr>
        <p:spPr>
          <a:xfrm>
            <a:off x="6831212" y="971550"/>
            <a:ext cx="893045" cy="203401"/>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96" name="Google Shape;3396;p73"/>
          <p:cNvCxnSpPr/>
          <p:nvPr/>
        </p:nvCxnSpPr>
        <p:spPr>
          <a:xfrm>
            <a:off x="5485541" y="1702098"/>
            <a:ext cx="0" cy="3313548"/>
          </a:xfrm>
          <a:prstGeom prst="straightConnector1">
            <a:avLst/>
          </a:prstGeom>
          <a:noFill/>
          <a:ln cap="flat" cmpd="sng" w="9525">
            <a:solidFill>
              <a:schemeClr val="dk1"/>
            </a:solidFill>
            <a:prstDash val="solid"/>
            <a:round/>
            <a:headEnd len="sm" w="sm" type="none"/>
            <a:tailEnd len="sm" w="sm" type="none"/>
          </a:ln>
        </p:spPr>
      </p:cxnSp>
      <p:sp>
        <p:nvSpPr>
          <p:cNvPr id="3397" name="Google Shape;3397;p73"/>
          <p:cNvSpPr txBox="1"/>
          <p:nvPr/>
        </p:nvSpPr>
        <p:spPr>
          <a:xfrm>
            <a:off x="3368197" y="4075610"/>
            <a:ext cx="219712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(0.1 × 1.67) + (0.2 × 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398" name="Google Shape;3398;p73"/>
          <p:cNvSpPr/>
          <p:nvPr/>
        </p:nvSpPr>
        <p:spPr>
          <a:xfrm>
            <a:off x="5516646" y="3071836"/>
            <a:ext cx="101822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3399" name="Google Shape;3399;p73"/>
          <p:cNvSpPr txBox="1"/>
          <p:nvPr/>
        </p:nvSpPr>
        <p:spPr>
          <a:xfrm>
            <a:off x="6058623" y="2987110"/>
            <a:ext cx="2932977" cy="575240"/>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Velocity of the second object is 1.165ms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348"/>
                                        </p:tgtEl>
                                        <p:attrNameLst>
                                          <p:attrName>style.visibility</p:attrName>
                                        </p:attrNameLst>
                                      </p:cBhvr>
                                      <p:to>
                                        <p:strVal val="visible"/>
                                      </p:to>
                                    </p:set>
                                    <p:anim calcmode="lin" valueType="num">
                                      <p:cBhvr additive="base">
                                        <p:cTn dur="500"/>
                                        <p:tgtEl>
                                          <p:spTgt spid="334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45"/>
                                        </p:tgtEl>
                                        <p:attrNameLst>
                                          <p:attrName>style.visibility</p:attrName>
                                        </p:attrNameLst>
                                      </p:cBhvr>
                                      <p:to>
                                        <p:strVal val="visible"/>
                                      </p:to>
                                    </p:set>
                                    <p:animEffect filter="fade" transition="in">
                                      <p:cBhvr>
                                        <p:cTn dur="500"/>
                                        <p:tgtEl>
                                          <p:spTgt spid="3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1"/>
                                        </p:tgtEl>
                                        <p:attrNameLst>
                                          <p:attrName>style.visibility</p:attrName>
                                        </p:attrNameLst>
                                      </p:cBhvr>
                                      <p:to>
                                        <p:strVal val="visible"/>
                                      </p:to>
                                    </p:set>
                                    <p:animEffect filter="fade" transition="in">
                                      <p:cBhvr>
                                        <p:cTn dur="500"/>
                                        <p:tgtEl>
                                          <p:spTgt spid="3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1"/>
                                        </p:tgtEl>
                                        <p:attrNameLst>
                                          <p:attrName>style.visibility</p:attrName>
                                        </p:attrNameLst>
                                      </p:cBhvr>
                                      <p:to>
                                        <p:strVal val="visible"/>
                                      </p:to>
                                    </p:set>
                                    <p:animEffect filter="fade" transition="in">
                                      <p:cBhvr>
                                        <p:cTn dur="500"/>
                                        <p:tgtEl>
                                          <p:spTgt spid="3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500"/>
                                        <p:tgtEl>
                                          <p:spTgt spid="3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7"/>
                                        </p:tgtEl>
                                        <p:attrNameLst>
                                          <p:attrName>style.visibility</p:attrName>
                                        </p:attrNameLst>
                                      </p:cBhvr>
                                      <p:to>
                                        <p:strVal val="visible"/>
                                      </p:to>
                                    </p:set>
                                    <p:animEffect filter="fade" transition="in">
                                      <p:cBhvr>
                                        <p:cTn dur="500"/>
                                        <p:tgtEl>
                                          <p:spTgt spid="3357"/>
                                        </p:tgtEl>
                                      </p:cBhvr>
                                    </p:animEffect>
                                  </p:childTnLst>
                                </p:cTn>
                              </p:par>
                              <p:par>
                                <p:cTn fill="hold" nodeType="withEffect" presetClass="entr" presetID="10" presetSubtype="0">
                                  <p:stCondLst>
                                    <p:cond delay="0"/>
                                  </p:stCondLst>
                                  <p:childTnLst>
                                    <p:set>
                                      <p:cBhvr>
                                        <p:cTn dur="1" fill="hold">
                                          <p:stCondLst>
                                            <p:cond delay="0"/>
                                          </p:stCondLst>
                                        </p:cTn>
                                        <p:tgtEl>
                                          <p:spTgt spid="3391"/>
                                        </p:tgtEl>
                                        <p:attrNameLst>
                                          <p:attrName>style.visibility</p:attrName>
                                        </p:attrNameLst>
                                      </p:cBhvr>
                                      <p:to>
                                        <p:strVal val="visible"/>
                                      </p:to>
                                    </p:set>
                                    <p:animEffect filter="fade" transition="in">
                                      <p:cBhvr>
                                        <p:cTn dur="500"/>
                                        <p:tgtEl>
                                          <p:spTgt spid="3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500"/>
                                        <p:tgtEl>
                                          <p:spTgt spid="3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8"/>
                                        </p:tgtEl>
                                        <p:attrNameLst>
                                          <p:attrName>style.visibility</p:attrName>
                                        </p:attrNameLst>
                                      </p:cBhvr>
                                      <p:to>
                                        <p:strVal val="visible"/>
                                      </p:to>
                                    </p:set>
                                    <p:animEffect filter="fade" transition="in">
                                      <p:cBhvr>
                                        <p:cTn dur="500"/>
                                        <p:tgtEl>
                                          <p:spTgt spid="3358"/>
                                        </p:tgtEl>
                                      </p:cBhvr>
                                    </p:animEffect>
                                  </p:childTnLst>
                                </p:cTn>
                              </p:par>
                              <p:par>
                                <p:cTn fill="hold" nodeType="withEffect" presetClass="entr" presetID="10" presetSubtype="0">
                                  <p:stCondLst>
                                    <p:cond delay="0"/>
                                  </p:stCondLst>
                                  <p:childTnLst>
                                    <p:set>
                                      <p:cBhvr>
                                        <p:cTn dur="1" fill="hold">
                                          <p:stCondLst>
                                            <p:cond delay="0"/>
                                          </p:stCondLst>
                                        </p:cTn>
                                        <p:tgtEl>
                                          <p:spTgt spid="3392"/>
                                        </p:tgtEl>
                                        <p:attrNameLst>
                                          <p:attrName>style.visibility</p:attrName>
                                        </p:attrNameLst>
                                      </p:cBhvr>
                                      <p:to>
                                        <p:strVal val="visible"/>
                                      </p:to>
                                    </p:set>
                                    <p:animEffect filter="fade" transition="in">
                                      <p:cBhvr>
                                        <p:cTn dur="500"/>
                                        <p:tgtEl>
                                          <p:spTgt spid="3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9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59"/>
                                        </p:tgtEl>
                                        <p:attrNameLst>
                                          <p:attrName>style.visibility</p:attrName>
                                        </p:attrNameLst>
                                      </p:cBhvr>
                                      <p:to>
                                        <p:strVal val="visible"/>
                                      </p:to>
                                    </p:set>
                                    <p:animEffect filter="fade" transition="in">
                                      <p:cBhvr>
                                        <p:cTn dur="500"/>
                                        <p:tgtEl>
                                          <p:spTgt spid="3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3"/>
                                        </p:tgtEl>
                                        <p:attrNameLst>
                                          <p:attrName>style.visibility</p:attrName>
                                        </p:attrNameLst>
                                      </p:cBhvr>
                                      <p:to>
                                        <p:strVal val="visible"/>
                                      </p:to>
                                    </p:set>
                                    <p:animEffect filter="fade" transition="in">
                                      <p:cBhvr>
                                        <p:cTn dur="500"/>
                                        <p:tgtEl>
                                          <p:spTgt spid="3353"/>
                                        </p:tgtEl>
                                      </p:cBhvr>
                                    </p:animEffect>
                                  </p:childTnLst>
                                </p:cTn>
                              </p:par>
                              <p:par>
                                <p:cTn fill="hold" nodeType="with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500"/>
                                        <p:tgtEl>
                                          <p:spTgt spid="3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4"/>
                                        </p:tgtEl>
                                        <p:attrNameLst>
                                          <p:attrName>style.visibility</p:attrName>
                                        </p:attrNameLst>
                                      </p:cBhvr>
                                      <p:to>
                                        <p:strVal val="visible"/>
                                      </p:to>
                                    </p:set>
                                    <p:animEffect filter="fade" transition="in">
                                      <p:cBhvr>
                                        <p:cTn dur="500"/>
                                        <p:tgtEl>
                                          <p:spTgt spid="3354"/>
                                        </p:tgtEl>
                                      </p:cBhvr>
                                    </p:animEffect>
                                  </p:childTnLst>
                                </p:cTn>
                              </p:par>
                              <p:par>
                                <p:cTn fill="hold" nodeType="withEffect" presetClass="entr" presetID="10" presetSubtype="0">
                                  <p:stCondLst>
                                    <p:cond delay="0"/>
                                  </p:stCondLst>
                                  <p:childTnLst>
                                    <p:set>
                                      <p:cBhvr>
                                        <p:cTn dur="1" fill="hold">
                                          <p:stCondLst>
                                            <p:cond delay="0"/>
                                          </p:stCondLst>
                                        </p:cTn>
                                        <p:tgtEl>
                                          <p:spTgt spid="3394"/>
                                        </p:tgtEl>
                                        <p:attrNameLst>
                                          <p:attrName>style.visibility</p:attrName>
                                        </p:attrNameLst>
                                      </p:cBhvr>
                                      <p:to>
                                        <p:strVal val="visible"/>
                                      </p:to>
                                    </p:set>
                                    <p:animEffect filter="fade" transition="in">
                                      <p:cBhvr>
                                        <p:cTn dur="500"/>
                                        <p:tgtEl>
                                          <p:spTgt spid="3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500"/>
                                        <p:tgtEl>
                                          <p:spTgt spid="3355"/>
                                        </p:tgtEl>
                                      </p:cBhvr>
                                    </p:animEffect>
                                  </p:childTnLst>
                                </p:cTn>
                              </p:par>
                              <p:par>
                                <p:cTn fill="hold" nodeType="withEffect" presetClass="entr" presetID="10" presetSubtype="0">
                                  <p:stCondLst>
                                    <p:cond delay="0"/>
                                  </p:stCondLst>
                                  <p:childTnLst>
                                    <p:set>
                                      <p:cBhvr>
                                        <p:cTn dur="1" fill="hold">
                                          <p:stCondLst>
                                            <p:cond delay="0"/>
                                          </p:stCondLst>
                                        </p:cTn>
                                        <p:tgtEl>
                                          <p:spTgt spid="3395"/>
                                        </p:tgtEl>
                                        <p:attrNameLst>
                                          <p:attrName>style.visibility</p:attrName>
                                        </p:attrNameLst>
                                      </p:cBhvr>
                                      <p:to>
                                        <p:strVal val="visible"/>
                                      </p:to>
                                    </p:set>
                                    <p:animEffect filter="fade" transition="in">
                                      <p:cBhvr>
                                        <p:cTn dur="500"/>
                                        <p:tgtEl>
                                          <p:spTgt spid="3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62"/>
                                        </p:tgtEl>
                                        <p:attrNameLst>
                                          <p:attrName>style.visibility</p:attrName>
                                        </p:attrNameLst>
                                      </p:cBhvr>
                                      <p:to>
                                        <p:strVal val="visible"/>
                                      </p:to>
                                    </p:set>
                                    <p:animEffect filter="fade" transition="in">
                                      <p:cBhvr>
                                        <p:cTn dur="500"/>
                                        <p:tgtEl>
                                          <p:spTgt spid="3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0"/>
                                        </p:tgtEl>
                                        <p:attrNameLst>
                                          <p:attrName>style.visibility</p:attrName>
                                        </p:attrNameLst>
                                      </p:cBhvr>
                                      <p:to>
                                        <p:strVal val="visible"/>
                                      </p:to>
                                    </p:set>
                                    <p:animEffect filter="fade" transition="in">
                                      <p:cBhvr>
                                        <p:cTn dur="500"/>
                                        <p:tgtEl>
                                          <p:spTgt spid="3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9"/>
                                        </p:tgtEl>
                                        <p:attrNameLst>
                                          <p:attrName>style.visibility</p:attrName>
                                        </p:attrNameLst>
                                      </p:cBhvr>
                                      <p:to>
                                        <p:strVal val="visible"/>
                                      </p:to>
                                    </p:set>
                                    <p:animEffect filter="fade" transition="in">
                                      <p:cBhvr>
                                        <p:cTn dur="500"/>
                                        <p:tgtEl>
                                          <p:spTgt spid="3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6"/>
                                        </p:tgtEl>
                                        <p:attrNameLst>
                                          <p:attrName>style.visibility</p:attrName>
                                        </p:attrNameLst>
                                      </p:cBhvr>
                                      <p:to>
                                        <p:strVal val="visible"/>
                                      </p:to>
                                    </p:set>
                                    <p:animEffect filter="fade" transition="in">
                                      <p:cBhvr>
                                        <p:cTn dur="500"/>
                                        <p:tgtEl>
                                          <p:spTgt spid="3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0"/>
                                        </p:tgtEl>
                                        <p:attrNameLst>
                                          <p:attrName>style.visibility</p:attrName>
                                        </p:attrNameLst>
                                      </p:cBhvr>
                                      <p:to>
                                        <p:strVal val="visible"/>
                                      </p:to>
                                    </p:set>
                                    <p:animEffect filter="fade" transition="in">
                                      <p:cBhvr>
                                        <p:cTn dur="500"/>
                                        <p:tgtEl>
                                          <p:spTgt spid="3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3"/>
                                        </p:tgtEl>
                                        <p:attrNameLst>
                                          <p:attrName>style.visibility</p:attrName>
                                        </p:attrNameLst>
                                      </p:cBhvr>
                                      <p:to>
                                        <p:strVal val="visible"/>
                                      </p:to>
                                    </p:set>
                                    <p:animEffect filter="fade" transition="in">
                                      <p:cBhvr>
                                        <p:cTn dur="500"/>
                                        <p:tgtEl>
                                          <p:spTgt spid="3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6"/>
                                        </p:tgtEl>
                                        <p:attrNameLst>
                                          <p:attrName>style.visibility</p:attrName>
                                        </p:attrNameLst>
                                      </p:cBhvr>
                                      <p:to>
                                        <p:strVal val="visible"/>
                                      </p:to>
                                    </p:set>
                                    <p:animEffect filter="fade" transition="in">
                                      <p:cBhvr>
                                        <p:cTn dur="500"/>
                                        <p:tgtEl>
                                          <p:spTgt spid="3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500"/>
                                        <p:tgtEl>
                                          <p:spTgt spid="3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5"/>
                                        </p:tgtEl>
                                        <p:attrNameLst>
                                          <p:attrName>style.visibility</p:attrName>
                                        </p:attrNameLst>
                                      </p:cBhvr>
                                      <p:to>
                                        <p:strVal val="visible"/>
                                      </p:to>
                                    </p:set>
                                    <p:animEffect filter="fade" transition="in">
                                      <p:cBhvr>
                                        <p:cTn dur="500"/>
                                        <p:tgtEl>
                                          <p:spTgt spid="3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7"/>
                                        </p:tgtEl>
                                        <p:attrNameLst>
                                          <p:attrName>style.visibility</p:attrName>
                                        </p:attrNameLst>
                                      </p:cBhvr>
                                      <p:to>
                                        <p:strVal val="visible"/>
                                      </p:to>
                                    </p:set>
                                    <p:animEffect filter="fade" transition="in">
                                      <p:cBhvr>
                                        <p:cTn dur="500"/>
                                        <p:tgtEl>
                                          <p:spTgt spid="3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8"/>
                                        </p:tgtEl>
                                        <p:attrNameLst>
                                          <p:attrName>style.visibility</p:attrName>
                                        </p:attrNameLst>
                                      </p:cBhvr>
                                      <p:to>
                                        <p:strVal val="visible"/>
                                      </p:to>
                                    </p:set>
                                    <p:animEffect filter="fade" transition="in">
                                      <p:cBhvr>
                                        <p:cTn dur="500"/>
                                        <p:tgtEl>
                                          <p:spTgt spid="3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0"/>
                                        </p:tgtEl>
                                        <p:attrNameLst>
                                          <p:attrName>style.visibility</p:attrName>
                                        </p:attrNameLst>
                                      </p:cBhvr>
                                      <p:to>
                                        <p:strVal val="visible"/>
                                      </p:to>
                                    </p:set>
                                    <p:animEffect filter="fade" transition="in">
                                      <p:cBhvr>
                                        <p:cTn dur="500"/>
                                        <p:tgtEl>
                                          <p:spTgt spid="3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9"/>
                                        </p:tgtEl>
                                        <p:attrNameLst>
                                          <p:attrName>style.visibility</p:attrName>
                                        </p:attrNameLst>
                                      </p:cBhvr>
                                      <p:to>
                                        <p:strVal val="visible"/>
                                      </p:to>
                                    </p:set>
                                    <p:animEffect filter="fade" transition="in">
                                      <p:cBhvr>
                                        <p:cTn dur="500"/>
                                        <p:tgtEl>
                                          <p:spTgt spid="3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7"/>
                                        </p:tgtEl>
                                        <p:attrNameLst>
                                          <p:attrName>style.visibility</p:attrName>
                                        </p:attrNameLst>
                                      </p:cBhvr>
                                      <p:to>
                                        <p:strVal val="visible"/>
                                      </p:to>
                                    </p:set>
                                    <p:animEffect filter="fade" transition="in">
                                      <p:cBhvr>
                                        <p:cTn dur="500"/>
                                        <p:tgtEl>
                                          <p:spTgt spid="3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gtEl>
                                        <p:attrNameLst>
                                          <p:attrName>style.visibility</p:attrName>
                                        </p:attrNameLst>
                                      </p:cBhvr>
                                      <p:to>
                                        <p:strVal val="visible"/>
                                      </p:to>
                                    </p:set>
                                    <p:animEffect filter="fade" transition="in">
                                      <p:cBhvr>
                                        <p:cTn dur="500"/>
                                        <p:tgtEl>
                                          <p:spTgt spid="3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4"/>
                                        </p:tgtEl>
                                        <p:attrNameLst>
                                          <p:attrName>style.visibility</p:attrName>
                                        </p:attrNameLst>
                                      </p:cBhvr>
                                      <p:to>
                                        <p:strVal val="visible"/>
                                      </p:to>
                                    </p:set>
                                    <p:animEffect filter="fade" transition="in">
                                      <p:cBhvr>
                                        <p:cTn dur="500"/>
                                        <p:tgtEl>
                                          <p:spTgt spid="3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2"/>
                                        </p:tgtEl>
                                        <p:attrNameLst>
                                          <p:attrName>style.visibility</p:attrName>
                                        </p:attrNameLst>
                                      </p:cBhvr>
                                      <p:to>
                                        <p:strVal val="visible"/>
                                      </p:to>
                                    </p:set>
                                    <p:animEffect filter="fade" transition="in">
                                      <p:cBhvr>
                                        <p:cTn dur="500"/>
                                        <p:tgtEl>
                                          <p:spTgt spid="3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3"/>
                                        </p:tgtEl>
                                        <p:attrNameLst>
                                          <p:attrName>style.visibility</p:attrName>
                                        </p:attrNameLst>
                                      </p:cBhvr>
                                      <p:to>
                                        <p:strVal val="visible"/>
                                      </p:to>
                                    </p:set>
                                    <p:animEffect filter="fade" transition="in">
                                      <p:cBhvr>
                                        <p:cTn dur="500"/>
                                        <p:tgtEl>
                                          <p:spTgt spid="3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5"/>
                                        </p:tgtEl>
                                        <p:attrNameLst>
                                          <p:attrName>style.visibility</p:attrName>
                                        </p:attrNameLst>
                                      </p:cBhvr>
                                      <p:to>
                                        <p:strVal val="visible"/>
                                      </p:to>
                                    </p:set>
                                    <p:animEffect filter="fade" transition="in">
                                      <p:cBhvr>
                                        <p:cTn dur="500"/>
                                        <p:tgtEl>
                                          <p:spTgt spid="3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8"/>
                                        </p:tgtEl>
                                        <p:attrNameLst>
                                          <p:attrName>style.visibility</p:attrName>
                                        </p:attrNameLst>
                                      </p:cBhvr>
                                      <p:to>
                                        <p:strVal val="visible"/>
                                      </p:to>
                                    </p:set>
                                    <p:animEffect filter="fade" transition="in">
                                      <p:cBhvr>
                                        <p:cTn dur="500"/>
                                        <p:tgtEl>
                                          <p:spTgt spid="3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6"/>
                                        </p:tgtEl>
                                        <p:attrNameLst>
                                          <p:attrName>style.visibility</p:attrName>
                                        </p:attrNameLst>
                                      </p:cBhvr>
                                      <p:to>
                                        <p:strVal val="visible"/>
                                      </p:to>
                                    </p:set>
                                    <p:animEffect filter="fade" transition="in">
                                      <p:cBhvr>
                                        <p:cTn dur="500"/>
                                        <p:tgtEl>
                                          <p:spTgt spid="3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7"/>
                                        </p:tgtEl>
                                        <p:attrNameLst>
                                          <p:attrName>style.visibility</p:attrName>
                                        </p:attrNameLst>
                                      </p:cBhvr>
                                      <p:to>
                                        <p:strVal val="visible"/>
                                      </p:to>
                                    </p:set>
                                    <p:animEffect filter="fade" transition="in">
                                      <p:cBhvr>
                                        <p:cTn dur="500"/>
                                        <p:tgtEl>
                                          <p:spTgt spid="3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6"/>
                                        </p:tgtEl>
                                        <p:attrNameLst>
                                          <p:attrName>style.visibility</p:attrName>
                                        </p:attrNameLst>
                                      </p:cBhvr>
                                      <p:to>
                                        <p:strVal val="visible"/>
                                      </p:to>
                                    </p:set>
                                    <p:animEffect filter="fade" transition="in">
                                      <p:cBhvr>
                                        <p:cTn dur="500"/>
                                        <p:tgtEl>
                                          <p:spTgt spid="3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5"/>
                                        </p:tgtEl>
                                        <p:attrNameLst>
                                          <p:attrName>style.visibility</p:attrName>
                                        </p:attrNameLst>
                                      </p:cBhvr>
                                      <p:to>
                                        <p:strVal val="visible"/>
                                      </p:to>
                                    </p:set>
                                    <p:animEffect filter="fade" transition="in">
                                      <p:cBhvr>
                                        <p:cTn dur="500"/>
                                        <p:tgtEl>
                                          <p:spTgt spid="3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4"/>
                                        </p:tgtEl>
                                        <p:attrNameLst>
                                          <p:attrName>style.visibility</p:attrName>
                                        </p:attrNameLst>
                                      </p:cBhvr>
                                      <p:to>
                                        <p:strVal val="visible"/>
                                      </p:to>
                                    </p:set>
                                    <p:animEffect filter="fade" transition="in">
                                      <p:cBhvr>
                                        <p:cTn dur="500"/>
                                        <p:tgtEl>
                                          <p:spTgt spid="3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3"/>
                                        </p:tgtEl>
                                        <p:attrNameLst>
                                          <p:attrName>style.visibility</p:attrName>
                                        </p:attrNameLst>
                                      </p:cBhvr>
                                      <p:to>
                                        <p:strVal val="visible"/>
                                      </p:to>
                                    </p:set>
                                    <p:animEffect filter="fade" transition="in">
                                      <p:cBhvr>
                                        <p:cTn dur="500"/>
                                        <p:tgtEl>
                                          <p:spTgt spid="3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79"/>
                                        </p:tgtEl>
                                        <p:attrNameLst>
                                          <p:attrName>style.visibility</p:attrName>
                                        </p:attrNameLst>
                                      </p:cBhvr>
                                      <p:to>
                                        <p:strVal val="visible"/>
                                      </p:to>
                                    </p:set>
                                    <p:animEffect filter="fade" transition="in">
                                      <p:cBhvr>
                                        <p:cTn dur="500"/>
                                        <p:tgtEl>
                                          <p:spTgt spid="3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7"/>
                                        </p:tgtEl>
                                        <p:attrNameLst>
                                          <p:attrName>style.visibility</p:attrName>
                                        </p:attrNameLst>
                                      </p:cBhvr>
                                      <p:to>
                                        <p:strVal val="visible"/>
                                      </p:to>
                                    </p:set>
                                    <p:animEffect filter="fade" transition="in">
                                      <p:cBhvr>
                                        <p:cTn dur="500"/>
                                        <p:tgtEl>
                                          <p:spTgt spid="3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8"/>
                                        </p:tgtEl>
                                        <p:attrNameLst>
                                          <p:attrName>style.visibility</p:attrName>
                                        </p:attrNameLst>
                                      </p:cBhvr>
                                      <p:to>
                                        <p:strVal val="visible"/>
                                      </p:to>
                                    </p:set>
                                    <p:animEffect filter="fade" transition="in">
                                      <p:cBhvr>
                                        <p:cTn dur="500"/>
                                        <p:tgtEl>
                                          <p:spTgt spid="3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8"/>
                                        </p:tgtEl>
                                        <p:attrNameLst>
                                          <p:attrName>style.visibility</p:attrName>
                                        </p:attrNameLst>
                                      </p:cBhvr>
                                      <p:to>
                                        <p:strVal val="visible"/>
                                      </p:to>
                                    </p:set>
                                    <p:animEffect filter="fade" transition="in">
                                      <p:cBhvr>
                                        <p:cTn dur="500"/>
                                        <p:tgtEl>
                                          <p:spTgt spid="3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9"/>
                                        </p:tgtEl>
                                        <p:attrNameLst>
                                          <p:attrName>style.visibility</p:attrName>
                                        </p:attrNameLst>
                                      </p:cBhvr>
                                      <p:to>
                                        <p:strVal val="visible"/>
                                      </p:to>
                                    </p:set>
                                    <p:animEffect filter="fade" transition="in">
                                      <p:cBhvr>
                                        <p:cTn dur="500"/>
                                        <p:tgtEl>
                                          <p:spTgt spid="3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pic>
        <p:nvPicPr>
          <p:cNvPr descr="C:\Users\200569\Desktop\Sceicne.jpg" id="3404" name="Google Shape;3404;p74"/>
          <p:cNvPicPr preferRelativeResize="0"/>
          <p:nvPr/>
        </p:nvPicPr>
        <p:blipFill rotWithShape="1">
          <a:blip r:embed="rId3">
            <a:alphaModFix/>
          </a:blip>
          <a:srcRect b="0" l="0" r="381" t="0"/>
          <a:stretch/>
        </p:blipFill>
        <p:spPr>
          <a:xfrm>
            <a:off x="-6866" y="0"/>
            <a:ext cx="9150866" cy="3950208"/>
          </a:xfrm>
          <a:prstGeom prst="rect">
            <a:avLst/>
          </a:prstGeom>
          <a:noFill/>
          <a:ln>
            <a:noFill/>
          </a:ln>
        </p:spPr>
      </p:pic>
      <p:sp>
        <p:nvSpPr>
          <p:cNvPr id="3405" name="Google Shape;3405;p74"/>
          <p:cNvSpPr txBox="1"/>
          <p:nvPr/>
        </p:nvSpPr>
        <p:spPr>
          <a:xfrm>
            <a:off x="695323" y="2028826"/>
            <a:ext cx="4714877" cy="62547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34EA2"/>
                </a:solidFill>
                <a:latin typeface="Bookman Old Style"/>
                <a:ea typeface="Bookman Old Style"/>
                <a:cs typeface="Bookman Old Style"/>
                <a:sym typeface="Bookman Old Style"/>
              </a:rPr>
              <a:t>LAWS OF MOTION</a:t>
            </a:r>
            <a:endParaRPr b="1" i="0" sz="3600" u="none" cap="none" strike="noStrike">
              <a:solidFill>
                <a:srgbClr val="034EA2"/>
              </a:solidFill>
              <a:latin typeface="Bookman Old Style"/>
              <a:ea typeface="Bookman Old Style"/>
              <a:cs typeface="Bookman Old Style"/>
              <a:sym typeface="Bookman Old Style"/>
            </a:endParaRPr>
          </a:p>
        </p:txBody>
      </p:sp>
      <p:sp>
        <p:nvSpPr>
          <p:cNvPr id="3406" name="Google Shape;3406;p74"/>
          <p:cNvSpPr txBox="1"/>
          <p:nvPr/>
        </p:nvSpPr>
        <p:spPr>
          <a:xfrm>
            <a:off x="673100" y="2682874"/>
            <a:ext cx="3314700" cy="422276"/>
          </a:xfrm>
          <a:prstGeom prst="rect">
            <a:avLst/>
          </a:prstGeom>
          <a:noFill/>
          <a:ln>
            <a:noFill/>
          </a:ln>
        </p:spPr>
        <p:txBody>
          <a:bodyPr anchorCtr="0" anchor="b" bIns="45700" lIns="91425" spcFirstLastPara="1" rIns="91425" wrap="square" tIns="45700">
            <a:noAutofit/>
          </a:bodyPr>
          <a:lstStyle/>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215900" lvl="0" marL="34290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6600"/>
              </a:solidFill>
              <a:latin typeface="Bookman Old Style"/>
              <a:ea typeface="Bookman Old Style"/>
              <a:cs typeface="Bookman Old Style"/>
              <a:sym typeface="Bookman Old Style"/>
            </a:endParaRPr>
          </a:p>
          <a:p>
            <a:pPr indent="-342900" lvl="0" marL="342900" marR="0" rtl="0" algn="l">
              <a:lnSpc>
                <a:spcPct val="100000"/>
              </a:lnSpc>
              <a:spcBef>
                <a:spcPts val="0"/>
              </a:spcBef>
              <a:spcAft>
                <a:spcPts val="0"/>
              </a:spcAft>
              <a:buClr>
                <a:srgbClr val="FF6600"/>
              </a:buClr>
              <a:buSzPts val="2000"/>
              <a:buFont typeface="Arial"/>
              <a:buChar char="•"/>
            </a:pPr>
            <a:r>
              <a:rPr b="1" i="0" lang="en-US" sz="2000" u="none" cap="none" strike="noStrike">
                <a:solidFill>
                  <a:srgbClr val="FF6600"/>
                </a:solidFill>
                <a:latin typeface="Bookman Old Style"/>
                <a:ea typeface="Bookman Old Style"/>
                <a:cs typeface="Bookman Old Style"/>
                <a:sym typeface="Bookman Old Style"/>
              </a:rPr>
              <a:t>Type C - Numerical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0" name="Shape 3410"/>
        <p:cNvGrpSpPr/>
        <p:nvPr/>
      </p:nvGrpSpPr>
      <p:grpSpPr>
        <a:xfrm>
          <a:off x="0" y="0"/>
          <a:ext cx="0" cy="0"/>
          <a:chOff x="0" y="0"/>
          <a:chExt cx="0" cy="0"/>
        </a:xfrm>
      </p:grpSpPr>
      <p:grpSp>
        <p:nvGrpSpPr>
          <p:cNvPr id="3411" name="Google Shape;3411;p75"/>
          <p:cNvGrpSpPr/>
          <p:nvPr/>
        </p:nvGrpSpPr>
        <p:grpSpPr>
          <a:xfrm>
            <a:off x="762000" y="285750"/>
            <a:ext cx="7010400" cy="1340185"/>
            <a:chOff x="743485" y="-480200"/>
            <a:chExt cx="7010400" cy="1418757"/>
          </a:xfrm>
        </p:grpSpPr>
        <p:sp>
          <p:nvSpPr>
            <p:cNvPr id="3412" name="Google Shape;3412;p75"/>
            <p:cNvSpPr/>
            <p:nvPr/>
          </p:nvSpPr>
          <p:spPr>
            <a:xfrm>
              <a:off x="743485" y="-480200"/>
              <a:ext cx="7010400" cy="1418757"/>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3413" name="Google Shape;3413;p75"/>
            <p:cNvSpPr txBox="1"/>
            <p:nvPr/>
          </p:nvSpPr>
          <p:spPr>
            <a:xfrm>
              <a:off x="1130541" y="-386362"/>
              <a:ext cx="6623344" cy="12121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Two objects, each of mass 1.5kg, are moving in the same straight line but in opposite directions. The velocity of each object is 2.5ms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before the collision during which they stick together. What will be the velocity of the combined object after collision?</a:t>
              </a:r>
              <a:endParaRPr b="1" i="0" sz="1600" u="none" cap="none" strike="noStrike">
                <a:solidFill>
                  <a:srgbClr val="0000FF"/>
                </a:solidFill>
                <a:latin typeface="Book Antiqua"/>
                <a:ea typeface="Book Antiqua"/>
                <a:cs typeface="Book Antiqua"/>
                <a:sym typeface="Book Antiqua"/>
              </a:endParaRPr>
            </a:p>
          </p:txBody>
        </p:sp>
      </p:grpSp>
      <p:grpSp>
        <p:nvGrpSpPr>
          <p:cNvPr id="3414" name="Google Shape;3414;p75"/>
          <p:cNvGrpSpPr/>
          <p:nvPr/>
        </p:nvGrpSpPr>
        <p:grpSpPr>
          <a:xfrm>
            <a:off x="426720" y="331470"/>
            <a:ext cx="640080" cy="640080"/>
            <a:chOff x="4953000" y="3718491"/>
            <a:chExt cx="640080" cy="640080"/>
          </a:xfrm>
        </p:grpSpPr>
        <p:sp>
          <p:nvSpPr>
            <p:cNvPr id="3415" name="Google Shape;3415;p75"/>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6" name="Google Shape;3416;p75"/>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6</a:t>
              </a:r>
              <a:endParaRPr b="0" i="0" sz="1400" u="none" cap="none" strike="noStrike">
                <a:solidFill>
                  <a:srgbClr val="000000"/>
                </a:solidFill>
                <a:latin typeface="Arial"/>
                <a:ea typeface="Arial"/>
                <a:cs typeface="Arial"/>
                <a:sym typeface="Arial"/>
              </a:endParaRPr>
            </a:p>
          </p:txBody>
        </p:sp>
      </p:grpSp>
      <p:sp>
        <p:nvSpPr>
          <p:cNvPr id="3417" name="Google Shape;3417;p75"/>
          <p:cNvSpPr/>
          <p:nvPr/>
        </p:nvSpPr>
        <p:spPr>
          <a:xfrm>
            <a:off x="1567241" y="2347881"/>
            <a:ext cx="1003085" cy="1005522"/>
          </a:xfrm>
          <a:prstGeom prst="ellipse">
            <a:avLst/>
          </a:prstGeom>
          <a:solidFill>
            <a:srgbClr val="FF0000"/>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8" name="Google Shape;3418;p75"/>
          <p:cNvSpPr/>
          <p:nvPr/>
        </p:nvSpPr>
        <p:spPr>
          <a:xfrm>
            <a:off x="5654417" y="2347881"/>
            <a:ext cx="1005522" cy="1005522"/>
          </a:xfrm>
          <a:prstGeom prst="ellipse">
            <a:avLst/>
          </a:prstGeom>
          <a:solidFill>
            <a:srgbClr val="0000FF"/>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19" name="Google Shape;3419;p75"/>
          <p:cNvGrpSpPr/>
          <p:nvPr/>
        </p:nvGrpSpPr>
        <p:grpSpPr>
          <a:xfrm>
            <a:off x="1323589" y="3409950"/>
            <a:ext cx="1876811" cy="358617"/>
            <a:chOff x="6403410" y="2213040"/>
            <a:chExt cx="1876811" cy="358617"/>
          </a:xfrm>
        </p:grpSpPr>
        <p:sp>
          <p:nvSpPr>
            <p:cNvPr id="3420" name="Google Shape;3420;p75"/>
            <p:cNvSpPr/>
            <p:nvPr/>
          </p:nvSpPr>
          <p:spPr>
            <a:xfrm>
              <a:off x="6403410" y="2213040"/>
              <a:ext cx="1825516" cy="358617"/>
            </a:xfrm>
            <a:prstGeom prst="wedgeRoundRectCallout">
              <a:avLst>
                <a:gd fmla="val -7941" name="adj1"/>
                <a:gd fmla="val -84597"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421" name="Google Shape;3421;p75"/>
            <p:cNvSpPr/>
            <p:nvPr/>
          </p:nvSpPr>
          <p:spPr>
            <a:xfrm>
              <a:off x="6441256" y="2222565"/>
              <a:ext cx="18389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 (m</a:t>
              </a:r>
              <a:r>
                <a:rPr b="1" baseline="-25000" i="0" lang="en-US" sz="1600" u="none" cap="none" strike="noStrike">
                  <a:solidFill>
                    <a:srgbClr val="000000"/>
                  </a:solidFill>
                  <a:latin typeface="Book Antiqua"/>
                  <a:ea typeface="Book Antiqua"/>
                  <a:cs typeface="Book Antiqua"/>
                  <a:sym typeface="Book Antiqua"/>
                </a:rPr>
                <a:t>1</a:t>
              </a:r>
              <a:r>
                <a:rPr b="1" i="0" lang="en-US" sz="1600" u="none" cap="none" strike="noStrike">
                  <a:solidFill>
                    <a:srgbClr val="000000"/>
                  </a:solidFill>
                  <a:latin typeface="Book Antiqua"/>
                  <a:ea typeface="Book Antiqua"/>
                  <a:cs typeface="Book Antiqua"/>
                  <a:sym typeface="Book Antiqua"/>
                </a:rPr>
                <a:t>) = 1.5kg</a:t>
              </a:r>
              <a:endParaRPr b="1" baseline="-25000" i="0" sz="1600" u="none" cap="none" strike="noStrike">
                <a:solidFill>
                  <a:srgbClr val="000000"/>
                </a:solidFill>
                <a:latin typeface="Book Antiqua"/>
                <a:ea typeface="Book Antiqua"/>
                <a:cs typeface="Book Antiqua"/>
                <a:sym typeface="Book Antiqua"/>
              </a:endParaRPr>
            </a:p>
          </p:txBody>
        </p:sp>
      </p:grpSp>
      <p:grpSp>
        <p:nvGrpSpPr>
          <p:cNvPr id="3422" name="Google Shape;3422;p75"/>
          <p:cNvGrpSpPr/>
          <p:nvPr/>
        </p:nvGrpSpPr>
        <p:grpSpPr>
          <a:xfrm>
            <a:off x="2332967" y="1885950"/>
            <a:ext cx="3458233" cy="358617"/>
            <a:chOff x="6403409" y="2213040"/>
            <a:chExt cx="3458233" cy="358617"/>
          </a:xfrm>
        </p:grpSpPr>
        <p:sp>
          <p:nvSpPr>
            <p:cNvPr id="3423" name="Google Shape;3423;p75"/>
            <p:cNvSpPr/>
            <p:nvPr/>
          </p:nvSpPr>
          <p:spPr>
            <a:xfrm>
              <a:off x="6403409" y="2213040"/>
              <a:ext cx="3458233" cy="358617"/>
            </a:xfrm>
            <a:prstGeom prst="roundRect">
              <a:avLst>
                <a:gd fmla="val 16667" name="adj"/>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424" name="Google Shape;3424;p75"/>
            <p:cNvSpPr/>
            <p:nvPr/>
          </p:nvSpPr>
          <p:spPr>
            <a:xfrm>
              <a:off x="6441256" y="2222565"/>
              <a:ext cx="33057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Initial Velocity = u</a:t>
              </a:r>
              <a:r>
                <a:rPr b="1" baseline="-25000" i="0" lang="en-US" sz="1600" u="none" cap="none" strike="noStrike">
                  <a:solidFill>
                    <a:srgbClr val="000000"/>
                  </a:solidFill>
                  <a:latin typeface="Book Antiqua"/>
                  <a:ea typeface="Book Antiqua"/>
                  <a:cs typeface="Book Antiqua"/>
                  <a:sym typeface="Book Antiqua"/>
                </a:rPr>
                <a:t>1 </a:t>
              </a:r>
              <a:r>
                <a:rPr b="1" i="0" lang="en-US" sz="1600" u="none" cap="none" strike="noStrike">
                  <a:solidFill>
                    <a:srgbClr val="000000"/>
                  </a:solidFill>
                  <a:latin typeface="Book Antiqua"/>
                  <a:ea typeface="Book Antiqua"/>
                  <a:cs typeface="Book Antiqua"/>
                  <a:sym typeface="Book Antiqua"/>
                </a:rPr>
                <a:t>= u</a:t>
              </a:r>
              <a:r>
                <a:rPr b="1" baseline="-25000" i="0" lang="en-US" sz="1600" u="none" cap="none" strike="noStrike">
                  <a:solidFill>
                    <a:srgbClr val="000000"/>
                  </a:solidFill>
                  <a:latin typeface="Book Antiqua"/>
                  <a:ea typeface="Book Antiqua"/>
                  <a:cs typeface="Book Antiqua"/>
                  <a:sym typeface="Book Antiqua"/>
                </a:rPr>
                <a:t>2</a:t>
              </a:r>
              <a:r>
                <a:rPr b="1" i="0" lang="en-US" sz="1600" u="none" cap="none" strike="noStrike">
                  <a:solidFill>
                    <a:srgbClr val="000000"/>
                  </a:solidFill>
                  <a:latin typeface="Book Antiqua"/>
                  <a:ea typeface="Book Antiqua"/>
                  <a:cs typeface="Book Antiqua"/>
                  <a:sym typeface="Book Antiqua"/>
                </a:rPr>
                <a:t> = 2.5ms</a:t>
              </a:r>
              <a:r>
                <a:rPr b="1" baseline="30000" i="0" lang="en-US" sz="1600" u="none" cap="none" strike="noStrike">
                  <a:solidFill>
                    <a:srgbClr val="000000"/>
                  </a:solidFill>
                  <a:latin typeface="Book Antiqua"/>
                  <a:ea typeface="Book Antiqua"/>
                  <a:cs typeface="Book Antiqua"/>
                  <a:sym typeface="Book Antiqua"/>
                </a:rPr>
                <a:t>-1</a:t>
              </a:r>
              <a:endParaRPr b="1" baseline="30000" i="0" sz="1600" u="none" cap="none" strike="noStrike">
                <a:solidFill>
                  <a:srgbClr val="000000"/>
                </a:solidFill>
                <a:latin typeface="Book Antiqua"/>
                <a:ea typeface="Book Antiqua"/>
                <a:cs typeface="Book Antiqua"/>
                <a:sym typeface="Book Antiqua"/>
              </a:endParaRPr>
            </a:p>
          </p:txBody>
        </p:sp>
      </p:grpSp>
      <p:grpSp>
        <p:nvGrpSpPr>
          <p:cNvPr id="3425" name="Google Shape;3425;p75"/>
          <p:cNvGrpSpPr/>
          <p:nvPr/>
        </p:nvGrpSpPr>
        <p:grpSpPr>
          <a:xfrm>
            <a:off x="5285989" y="3409950"/>
            <a:ext cx="1876811" cy="358617"/>
            <a:chOff x="6403410" y="2213040"/>
            <a:chExt cx="1876811" cy="358617"/>
          </a:xfrm>
        </p:grpSpPr>
        <p:sp>
          <p:nvSpPr>
            <p:cNvPr id="3426" name="Google Shape;3426;p75"/>
            <p:cNvSpPr/>
            <p:nvPr/>
          </p:nvSpPr>
          <p:spPr>
            <a:xfrm>
              <a:off x="6403410" y="2213040"/>
              <a:ext cx="1825516" cy="358617"/>
            </a:xfrm>
            <a:prstGeom prst="wedgeRoundRectCallout">
              <a:avLst>
                <a:gd fmla="val -7941" name="adj1"/>
                <a:gd fmla="val -84597" name="adj2"/>
                <a:gd fmla="val 16667" name="adj3"/>
              </a:avLst>
            </a:prstGeom>
            <a:solidFill>
              <a:srgbClr val="12065A">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sp>
          <p:nvSpPr>
            <p:cNvPr id="3427" name="Google Shape;3427;p75"/>
            <p:cNvSpPr/>
            <p:nvPr/>
          </p:nvSpPr>
          <p:spPr>
            <a:xfrm>
              <a:off x="6441256" y="2222565"/>
              <a:ext cx="18389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Book Antiqua"/>
                  <a:ea typeface="Book Antiqua"/>
                  <a:cs typeface="Book Antiqua"/>
                  <a:sym typeface="Book Antiqua"/>
                </a:rPr>
                <a:t>Mass (m</a:t>
              </a:r>
              <a:r>
                <a:rPr b="1" baseline="-25000" i="0" lang="en-US" sz="1600" u="none" cap="none" strike="noStrike">
                  <a:solidFill>
                    <a:srgbClr val="000000"/>
                  </a:solidFill>
                  <a:latin typeface="Book Antiqua"/>
                  <a:ea typeface="Book Antiqua"/>
                  <a:cs typeface="Book Antiqua"/>
                  <a:sym typeface="Book Antiqua"/>
                </a:rPr>
                <a:t>2</a:t>
              </a:r>
              <a:r>
                <a:rPr b="1" i="0" lang="en-US" sz="1600" u="none" cap="none" strike="noStrike">
                  <a:solidFill>
                    <a:srgbClr val="000000"/>
                  </a:solidFill>
                  <a:latin typeface="Book Antiqua"/>
                  <a:ea typeface="Book Antiqua"/>
                  <a:cs typeface="Book Antiqua"/>
                  <a:sym typeface="Book Antiqua"/>
                </a:rPr>
                <a:t>) = 1.5kg</a:t>
              </a:r>
              <a:endParaRPr b="1" baseline="-25000" i="0" sz="1600" u="none" cap="none" strike="noStrike">
                <a:solidFill>
                  <a:srgbClr val="000000"/>
                </a:solidFill>
                <a:latin typeface="Book Antiqua"/>
                <a:ea typeface="Book Antiqua"/>
                <a:cs typeface="Book Antiqua"/>
                <a:sym typeface="Book Antiq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414"/>
                                        </p:tgtEl>
                                        <p:attrNameLst>
                                          <p:attrName>style.visibility</p:attrName>
                                        </p:attrNameLst>
                                      </p:cBhvr>
                                      <p:to>
                                        <p:strVal val="visible"/>
                                      </p:to>
                                    </p:set>
                                    <p:anim calcmode="lin" valueType="num">
                                      <p:cBhvr additive="base">
                                        <p:cTn dur="500"/>
                                        <p:tgtEl>
                                          <p:spTgt spid="341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11"/>
                                        </p:tgtEl>
                                        <p:attrNameLst>
                                          <p:attrName>style.visibility</p:attrName>
                                        </p:attrNameLst>
                                      </p:cBhvr>
                                      <p:to>
                                        <p:strVal val="visible"/>
                                      </p:to>
                                    </p:set>
                                    <p:animEffect filter="fade" transition="in">
                                      <p:cBhvr>
                                        <p:cTn dur="500"/>
                                        <p:tgtEl>
                                          <p:spTgt spid="3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500"/>
                                        <p:tgtEl>
                                          <p:spTgt spid="3417"/>
                                        </p:tgtEl>
                                      </p:cBhvr>
                                    </p:animEffect>
                                  </p:childTnLst>
                                </p:cTn>
                              </p:par>
                              <p:par>
                                <p:cTn fill="hold" nodeType="with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500"/>
                                        <p:tgtEl>
                                          <p:spTgt spid="3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500"/>
                                        <p:tgtEl>
                                          <p:spTgt spid="3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19"/>
                                        </p:tgtEl>
                                      </p:cBhvr>
                                    </p:animEffect>
                                    <p:set>
                                      <p:cBhvr>
                                        <p:cTn dur="1" fill="hold">
                                          <p:stCondLst>
                                            <p:cond delay="500"/>
                                          </p:stCondLst>
                                        </p:cTn>
                                        <p:tgtEl>
                                          <p:spTgt spid="34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5"/>
                                        </p:tgtEl>
                                        <p:attrNameLst>
                                          <p:attrName>style.visibility</p:attrName>
                                        </p:attrNameLst>
                                      </p:cBhvr>
                                      <p:to>
                                        <p:strVal val="visible"/>
                                      </p:to>
                                    </p:set>
                                    <p:animEffect filter="fade" transition="in">
                                      <p:cBhvr>
                                        <p:cTn dur="500"/>
                                        <p:tgtEl>
                                          <p:spTgt spid="3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25"/>
                                        </p:tgtEl>
                                      </p:cBhvr>
                                    </p:animEffect>
                                    <p:set>
                                      <p:cBhvr>
                                        <p:cTn dur="1" fill="hold">
                                          <p:stCondLst>
                                            <p:cond delay="500"/>
                                          </p:stCondLst>
                                        </p:cTn>
                                        <p:tgtEl>
                                          <p:spTgt spid="34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22"/>
                                        </p:tgtEl>
                                        <p:attrNameLst>
                                          <p:attrName>style.visibility</p:attrName>
                                        </p:attrNameLst>
                                      </p:cBhvr>
                                      <p:to>
                                        <p:strVal val="visible"/>
                                      </p:to>
                                    </p:set>
                                    <p:animEffect filter="fade" transition="in">
                                      <p:cBhvr>
                                        <p:cTn dur="500"/>
                                        <p:tgtEl>
                                          <p:spTgt spid="3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22"/>
                                        </p:tgtEl>
                                      </p:cBhvr>
                                    </p:animEffect>
                                    <p:set>
                                      <p:cBhvr>
                                        <p:cTn dur="1" fill="hold">
                                          <p:stCondLst>
                                            <p:cond delay="500"/>
                                          </p:stCondLst>
                                        </p:cTn>
                                        <p:tgtEl>
                                          <p:spTgt spid="34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grpSp>
        <p:nvGrpSpPr>
          <p:cNvPr id="3432" name="Google Shape;3432;p76"/>
          <p:cNvGrpSpPr/>
          <p:nvPr/>
        </p:nvGrpSpPr>
        <p:grpSpPr>
          <a:xfrm>
            <a:off x="762000" y="285750"/>
            <a:ext cx="7010400" cy="1340185"/>
            <a:chOff x="743485" y="-480200"/>
            <a:chExt cx="7010400" cy="1418757"/>
          </a:xfrm>
        </p:grpSpPr>
        <p:sp>
          <p:nvSpPr>
            <p:cNvPr id="3433" name="Google Shape;3433;p76"/>
            <p:cNvSpPr/>
            <p:nvPr/>
          </p:nvSpPr>
          <p:spPr>
            <a:xfrm>
              <a:off x="743485" y="-480200"/>
              <a:ext cx="7010400" cy="1418757"/>
            </a:xfrm>
            <a:prstGeom prst="roundRect">
              <a:avLst>
                <a:gd fmla="val 0" name="adj"/>
              </a:avLst>
            </a:prstGeom>
            <a:gradFill>
              <a:gsLst>
                <a:gs pos="0">
                  <a:srgbClr val="FFFF00"/>
                </a:gs>
                <a:gs pos="70400">
                  <a:srgbClr val="FFFFB4"/>
                </a:gs>
                <a:gs pos="100000">
                  <a:schemeClr val="lt1"/>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Bell MT"/>
                <a:ea typeface="Bell MT"/>
                <a:cs typeface="Bell MT"/>
                <a:sym typeface="Bell MT"/>
              </a:endParaRPr>
            </a:p>
          </p:txBody>
        </p:sp>
        <p:sp>
          <p:nvSpPr>
            <p:cNvPr id="3434" name="Google Shape;3434;p76"/>
            <p:cNvSpPr txBox="1"/>
            <p:nvPr/>
          </p:nvSpPr>
          <p:spPr>
            <a:xfrm>
              <a:off x="1130541" y="-386362"/>
              <a:ext cx="6623344" cy="12121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Two objects, each of mass 1.5kg, are moving in the same straight line but in opposite directions. The velocity of each object is 2.5ms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before the collision during which they stick together. What will be the velocity of the combined object after collision?</a:t>
              </a:r>
              <a:endParaRPr b="1" i="0" sz="1600" u="none" cap="none" strike="noStrike">
                <a:solidFill>
                  <a:srgbClr val="0000FF"/>
                </a:solidFill>
                <a:latin typeface="Book Antiqua"/>
                <a:ea typeface="Book Antiqua"/>
                <a:cs typeface="Book Antiqua"/>
                <a:sym typeface="Book Antiqua"/>
              </a:endParaRPr>
            </a:p>
          </p:txBody>
        </p:sp>
      </p:grpSp>
      <p:grpSp>
        <p:nvGrpSpPr>
          <p:cNvPr id="3435" name="Google Shape;3435;p76"/>
          <p:cNvGrpSpPr/>
          <p:nvPr/>
        </p:nvGrpSpPr>
        <p:grpSpPr>
          <a:xfrm>
            <a:off x="426720" y="331470"/>
            <a:ext cx="640080" cy="640080"/>
            <a:chOff x="4953000" y="3718491"/>
            <a:chExt cx="640080" cy="640080"/>
          </a:xfrm>
        </p:grpSpPr>
        <p:sp>
          <p:nvSpPr>
            <p:cNvPr id="3436" name="Google Shape;3436;p76"/>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7" name="Google Shape;3437;p76"/>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6</a:t>
              </a:r>
              <a:endParaRPr b="0" i="0" sz="1400" u="none" cap="none" strike="noStrike">
                <a:solidFill>
                  <a:srgbClr val="000000"/>
                </a:solidFill>
                <a:latin typeface="Arial"/>
                <a:ea typeface="Arial"/>
                <a:cs typeface="Arial"/>
                <a:sym typeface="Arial"/>
              </a:endParaRPr>
            </a:p>
          </p:txBody>
        </p:sp>
      </p:grpSp>
      <p:sp>
        <p:nvSpPr>
          <p:cNvPr id="3438" name="Google Shape;3438;p76"/>
          <p:cNvSpPr txBox="1"/>
          <p:nvPr/>
        </p:nvSpPr>
        <p:spPr>
          <a:xfrm>
            <a:off x="1677850" y="1692023"/>
            <a:ext cx="5905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endParaRPr b="1" i="0" sz="1600" u="none" cap="none" strike="noStrike">
              <a:solidFill>
                <a:srgbClr val="C00000"/>
              </a:solidFill>
              <a:latin typeface="Book Antiqua"/>
              <a:ea typeface="Book Antiqua"/>
              <a:cs typeface="Book Antiqua"/>
              <a:sym typeface="Book Antiqua"/>
            </a:endParaRPr>
          </a:p>
        </p:txBody>
      </p:sp>
      <p:sp>
        <p:nvSpPr>
          <p:cNvPr id="3439" name="Google Shape;3439;p76"/>
          <p:cNvSpPr txBox="1"/>
          <p:nvPr/>
        </p:nvSpPr>
        <p:spPr>
          <a:xfrm>
            <a:off x="3182081" y="1692023"/>
            <a:ext cx="4381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440" name="Google Shape;3440;p76"/>
          <p:cNvSpPr txBox="1"/>
          <p:nvPr/>
        </p:nvSpPr>
        <p:spPr>
          <a:xfrm>
            <a:off x="1677850" y="1997430"/>
            <a:ext cx="15811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  2.5 m/s</a:t>
            </a:r>
            <a:endParaRPr b="0" i="0" sz="1400" u="none" cap="none" strike="noStrike">
              <a:solidFill>
                <a:srgbClr val="000000"/>
              </a:solidFill>
              <a:latin typeface="Arial"/>
              <a:ea typeface="Arial"/>
              <a:cs typeface="Arial"/>
              <a:sym typeface="Arial"/>
            </a:endParaRPr>
          </a:p>
        </p:txBody>
      </p:sp>
      <p:sp>
        <p:nvSpPr>
          <p:cNvPr id="3441" name="Google Shape;3441;p76"/>
          <p:cNvSpPr txBox="1"/>
          <p:nvPr/>
        </p:nvSpPr>
        <p:spPr>
          <a:xfrm>
            <a:off x="3182081" y="1997430"/>
            <a:ext cx="16511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 </a:t>
            </a:r>
            <a:r>
              <a:rPr b="1" i="0" lang="en-US" sz="1600" u="none" cap="none" strike="noStrike">
                <a:solidFill>
                  <a:srgbClr val="0000FF"/>
                </a:solidFill>
                <a:latin typeface="Book Antiqua"/>
                <a:ea typeface="Book Antiqua"/>
                <a:cs typeface="Book Antiqua"/>
                <a:sym typeface="Book Antiqua"/>
              </a:rPr>
              <a:t>    =  -2.5 m/s</a:t>
            </a:r>
            <a:endParaRPr b="1" i="0" sz="1600" u="none" cap="none" strike="noStrike">
              <a:solidFill>
                <a:srgbClr val="0000FF"/>
              </a:solidFill>
              <a:latin typeface="Book Antiqua"/>
              <a:ea typeface="Book Antiqua"/>
              <a:cs typeface="Book Antiqua"/>
              <a:sym typeface="Book Antiqua"/>
            </a:endParaRPr>
          </a:p>
        </p:txBody>
      </p:sp>
      <p:sp>
        <p:nvSpPr>
          <p:cNvPr id="3442" name="Google Shape;3442;p76"/>
          <p:cNvSpPr/>
          <p:nvPr/>
        </p:nvSpPr>
        <p:spPr>
          <a:xfrm>
            <a:off x="2137682" y="1692023"/>
            <a:ext cx="9076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1.5kg</a:t>
            </a:r>
            <a:endParaRPr b="1" i="0" sz="1600" u="none" cap="none" strike="noStrike">
              <a:solidFill>
                <a:srgbClr val="0000FF"/>
              </a:solidFill>
              <a:latin typeface="Book Antiqua"/>
              <a:ea typeface="Book Antiqua"/>
              <a:cs typeface="Book Antiqua"/>
              <a:sym typeface="Book Antiqua"/>
            </a:endParaRPr>
          </a:p>
        </p:txBody>
      </p:sp>
      <p:sp>
        <p:nvSpPr>
          <p:cNvPr id="3443" name="Google Shape;3443;p76"/>
          <p:cNvSpPr/>
          <p:nvPr/>
        </p:nvSpPr>
        <p:spPr>
          <a:xfrm>
            <a:off x="3620231" y="1692023"/>
            <a:ext cx="9076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1.5kg</a:t>
            </a:r>
            <a:endParaRPr b="1" i="0" sz="1600" u="none" cap="none" strike="noStrike">
              <a:solidFill>
                <a:srgbClr val="0000FF"/>
              </a:solidFill>
              <a:latin typeface="Book Antiqua"/>
              <a:ea typeface="Book Antiqua"/>
              <a:cs typeface="Book Antiqua"/>
              <a:sym typeface="Book Antiqua"/>
            </a:endParaRPr>
          </a:p>
        </p:txBody>
      </p:sp>
      <p:sp>
        <p:nvSpPr>
          <p:cNvPr id="3444" name="Google Shape;3444;p76"/>
          <p:cNvSpPr txBox="1"/>
          <p:nvPr/>
        </p:nvSpPr>
        <p:spPr>
          <a:xfrm>
            <a:off x="1677850" y="2328446"/>
            <a:ext cx="130424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v</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 = v ?</a:t>
            </a:r>
            <a:endParaRPr b="1" i="0" sz="1600" u="none" cap="none" strike="noStrike">
              <a:solidFill>
                <a:srgbClr val="0000FF"/>
              </a:solidFill>
              <a:latin typeface="Book Antiqua"/>
              <a:ea typeface="Book Antiqua"/>
              <a:cs typeface="Book Antiqua"/>
              <a:sym typeface="Book Antiqua"/>
            </a:endParaRPr>
          </a:p>
        </p:txBody>
      </p:sp>
      <p:sp>
        <p:nvSpPr>
          <p:cNvPr id="3445" name="Google Shape;3445;p76"/>
          <p:cNvSpPr txBox="1"/>
          <p:nvPr/>
        </p:nvSpPr>
        <p:spPr>
          <a:xfrm>
            <a:off x="1677850" y="3114675"/>
            <a:ext cx="736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446" name="Google Shape;3446;p76"/>
          <p:cNvSpPr txBox="1"/>
          <p:nvPr/>
        </p:nvSpPr>
        <p:spPr>
          <a:xfrm>
            <a:off x="2800302" y="3114675"/>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447" name="Google Shape;3447;p76"/>
          <p:cNvSpPr txBox="1"/>
          <p:nvPr/>
        </p:nvSpPr>
        <p:spPr>
          <a:xfrm>
            <a:off x="3102497" y="3114675"/>
            <a:ext cx="7263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448" name="Google Shape;3448;p76"/>
          <p:cNvSpPr/>
          <p:nvPr/>
        </p:nvSpPr>
        <p:spPr>
          <a:xfrm>
            <a:off x="2185307" y="3114675"/>
            <a:ext cx="8066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449" name="Google Shape;3449;p76"/>
          <p:cNvSpPr/>
          <p:nvPr/>
        </p:nvSpPr>
        <p:spPr>
          <a:xfrm>
            <a:off x="3589392" y="3114675"/>
            <a:ext cx="8467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450" name="Google Shape;3450;p76"/>
          <p:cNvSpPr txBox="1"/>
          <p:nvPr/>
        </p:nvSpPr>
        <p:spPr>
          <a:xfrm>
            <a:off x="1318532" y="3519071"/>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451" name="Google Shape;3451;p76"/>
          <p:cNvSpPr txBox="1"/>
          <p:nvPr/>
        </p:nvSpPr>
        <p:spPr>
          <a:xfrm>
            <a:off x="3712838" y="3519071"/>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452" name="Google Shape;3452;p76"/>
          <p:cNvSpPr txBox="1"/>
          <p:nvPr/>
        </p:nvSpPr>
        <p:spPr>
          <a:xfrm>
            <a:off x="4053290" y="3519071"/>
            <a:ext cx="19628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 × v) + (1.5 × v)</a:t>
            </a:r>
            <a:endParaRPr b="1" i="0" sz="1600" u="none" cap="none" strike="noStrike">
              <a:solidFill>
                <a:srgbClr val="0000FF"/>
              </a:solidFill>
              <a:latin typeface="Book Antiqua"/>
              <a:ea typeface="Book Antiqua"/>
              <a:cs typeface="Book Antiqua"/>
              <a:sym typeface="Book Antiqua"/>
            </a:endParaRPr>
          </a:p>
        </p:txBody>
      </p:sp>
      <p:sp>
        <p:nvSpPr>
          <p:cNvPr id="3453" name="Google Shape;3453;p76"/>
          <p:cNvSpPr/>
          <p:nvPr/>
        </p:nvSpPr>
        <p:spPr>
          <a:xfrm>
            <a:off x="1677850" y="3519071"/>
            <a:ext cx="223811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(1.5 × 2.5) + (1.5 × -2.5)</a:t>
            </a:r>
            <a:endParaRPr b="1" baseline="-25000" i="0" sz="1600" u="none" cap="none" strike="noStrike">
              <a:solidFill>
                <a:srgbClr val="0000FF"/>
              </a:solidFill>
              <a:latin typeface="Book Antiqua"/>
              <a:ea typeface="Book Antiqua"/>
              <a:cs typeface="Book Antiqua"/>
              <a:sym typeface="Book Antiqua"/>
            </a:endParaRPr>
          </a:p>
        </p:txBody>
      </p:sp>
      <p:sp>
        <p:nvSpPr>
          <p:cNvPr id="3454" name="Google Shape;3454;p76"/>
          <p:cNvSpPr txBox="1"/>
          <p:nvPr/>
        </p:nvSpPr>
        <p:spPr>
          <a:xfrm>
            <a:off x="1318532" y="3861714"/>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455" name="Google Shape;3455;p76"/>
          <p:cNvSpPr txBox="1"/>
          <p:nvPr/>
        </p:nvSpPr>
        <p:spPr>
          <a:xfrm>
            <a:off x="3712838" y="3861714"/>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456" name="Google Shape;3456;p76"/>
          <p:cNvSpPr txBox="1"/>
          <p:nvPr/>
        </p:nvSpPr>
        <p:spPr>
          <a:xfrm>
            <a:off x="4053290" y="3861714"/>
            <a:ext cx="65785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3v</a:t>
            </a:r>
            <a:endParaRPr b="1" baseline="-25000" i="0" sz="1600" u="none" cap="none" strike="noStrike">
              <a:solidFill>
                <a:srgbClr val="0000FF"/>
              </a:solidFill>
              <a:latin typeface="Book Antiqua"/>
              <a:ea typeface="Book Antiqua"/>
              <a:cs typeface="Book Antiqua"/>
              <a:sym typeface="Book Antiqua"/>
            </a:endParaRPr>
          </a:p>
        </p:txBody>
      </p:sp>
      <p:sp>
        <p:nvSpPr>
          <p:cNvPr id="3457" name="Google Shape;3457;p76"/>
          <p:cNvSpPr/>
          <p:nvPr/>
        </p:nvSpPr>
        <p:spPr>
          <a:xfrm>
            <a:off x="3171284" y="3861714"/>
            <a:ext cx="287258"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a:t>
            </a:r>
            <a:endParaRPr b="1" baseline="-25000" i="0" sz="1600" u="none" cap="none" strike="noStrike">
              <a:solidFill>
                <a:srgbClr val="0000FF"/>
              </a:solidFill>
              <a:latin typeface="Book Antiqua"/>
              <a:ea typeface="Book Antiqua"/>
              <a:cs typeface="Book Antiqua"/>
              <a:sym typeface="Book Antiqua"/>
            </a:endParaRPr>
          </a:p>
        </p:txBody>
      </p:sp>
      <p:sp>
        <p:nvSpPr>
          <p:cNvPr id="3458" name="Google Shape;3458;p76"/>
          <p:cNvSpPr txBox="1"/>
          <p:nvPr/>
        </p:nvSpPr>
        <p:spPr>
          <a:xfrm>
            <a:off x="1318532" y="4155188"/>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459" name="Google Shape;3459;p76"/>
          <p:cNvSpPr txBox="1"/>
          <p:nvPr/>
        </p:nvSpPr>
        <p:spPr>
          <a:xfrm>
            <a:off x="3712838" y="4155188"/>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460" name="Google Shape;3460;p76"/>
          <p:cNvSpPr txBox="1"/>
          <p:nvPr/>
        </p:nvSpPr>
        <p:spPr>
          <a:xfrm>
            <a:off x="4053290" y="4155188"/>
            <a:ext cx="7374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0ms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461" name="Google Shape;3461;p76"/>
          <p:cNvSpPr/>
          <p:nvPr/>
        </p:nvSpPr>
        <p:spPr>
          <a:xfrm>
            <a:off x="3163178" y="4155188"/>
            <a:ext cx="29847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baseline="-25000" i="0" sz="1600" u="none" cap="none" strike="noStrike">
              <a:solidFill>
                <a:srgbClr val="0000FF"/>
              </a:solidFill>
              <a:latin typeface="Book Antiqua"/>
              <a:ea typeface="Book Antiqua"/>
              <a:cs typeface="Book Antiqua"/>
              <a:sym typeface="Book Antiqua"/>
            </a:endParaRPr>
          </a:p>
        </p:txBody>
      </p:sp>
      <p:sp>
        <p:nvSpPr>
          <p:cNvPr id="3462" name="Google Shape;3462;p76"/>
          <p:cNvSpPr/>
          <p:nvPr/>
        </p:nvSpPr>
        <p:spPr>
          <a:xfrm>
            <a:off x="1677850" y="2728128"/>
            <a:ext cx="3109492"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   </a:t>
            </a:r>
            <a:r>
              <a:rPr b="1" i="0" lang="en-US" sz="1600" u="none" cap="none" strike="noStrike">
                <a:solidFill>
                  <a:srgbClr val="C00000"/>
                </a:solidFill>
                <a:latin typeface="Book Antiqua"/>
                <a:ea typeface="Book Antiqua"/>
                <a:cs typeface="Book Antiqua"/>
                <a:sym typeface="Book Antiqua"/>
              </a:rPr>
              <a:t>=	  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463" name="Google Shape;3463;p76"/>
          <p:cNvSpPr/>
          <p:nvPr/>
        </p:nvSpPr>
        <p:spPr>
          <a:xfrm>
            <a:off x="487276" y="1708606"/>
            <a:ext cx="893214"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3464" name="Google Shape;3464;p76"/>
          <p:cNvSpPr/>
          <p:nvPr/>
        </p:nvSpPr>
        <p:spPr>
          <a:xfrm>
            <a:off x="487276" y="2328446"/>
            <a:ext cx="1106983"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3465" name="Google Shape;3465;p76"/>
          <p:cNvSpPr/>
          <p:nvPr/>
        </p:nvSpPr>
        <p:spPr>
          <a:xfrm>
            <a:off x="487276" y="2728128"/>
            <a:ext cx="1232190"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Formulae:</a:t>
            </a:r>
            <a:endParaRPr b="0" i="0" sz="1400" u="none" cap="none" strike="noStrike">
              <a:solidFill>
                <a:srgbClr val="000000"/>
              </a:solidFill>
              <a:latin typeface="Arial"/>
              <a:ea typeface="Arial"/>
              <a:cs typeface="Arial"/>
              <a:sym typeface="Arial"/>
            </a:endParaRPr>
          </a:p>
        </p:txBody>
      </p:sp>
      <p:sp>
        <p:nvSpPr>
          <p:cNvPr id="3466" name="Google Shape;3466;p76"/>
          <p:cNvSpPr/>
          <p:nvPr/>
        </p:nvSpPr>
        <p:spPr>
          <a:xfrm>
            <a:off x="487276" y="3114675"/>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sp>
        <p:nvSpPr>
          <p:cNvPr id="3467" name="Google Shape;3467;p76"/>
          <p:cNvSpPr/>
          <p:nvPr/>
        </p:nvSpPr>
        <p:spPr>
          <a:xfrm>
            <a:off x="487276" y="4529222"/>
            <a:ext cx="101822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
        <p:nvSpPr>
          <p:cNvPr id="3468" name="Google Shape;3468;p76"/>
          <p:cNvSpPr txBox="1"/>
          <p:nvPr/>
        </p:nvSpPr>
        <p:spPr>
          <a:xfrm>
            <a:off x="1049297" y="4529222"/>
            <a:ext cx="3979886" cy="480928"/>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The velocity of the combined object after collision will be 0ms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469" name="Google Shape;3469;p76"/>
          <p:cNvSpPr/>
          <p:nvPr/>
        </p:nvSpPr>
        <p:spPr>
          <a:xfrm>
            <a:off x="3670310" y="461048"/>
            <a:ext cx="615671"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0" name="Google Shape;3470;p76"/>
          <p:cNvSpPr/>
          <p:nvPr/>
        </p:nvSpPr>
        <p:spPr>
          <a:xfrm>
            <a:off x="6393254" y="695041"/>
            <a:ext cx="833045"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471" name="Google Shape;3471;p76"/>
          <p:cNvGrpSpPr/>
          <p:nvPr/>
        </p:nvGrpSpPr>
        <p:grpSpPr>
          <a:xfrm>
            <a:off x="6493737" y="1746608"/>
            <a:ext cx="2023726" cy="1005522"/>
            <a:chOff x="7063229" y="2856192"/>
            <a:chExt cx="2023726" cy="1005522"/>
          </a:xfrm>
        </p:grpSpPr>
        <p:sp>
          <p:nvSpPr>
            <p:cNvPr id="3472" name="Google Shape;3472;p76"/>
            <p:cNvSpPr/>
            <p:nvPr/>
          </p:nvSpPr>
          <p:spPr>
            <a:xfrm>
              <a:off x="7063229" y="2856192"/>
              <a:ext cx="1003085" cy="1005522"/>
            </a:xfrm>
            <a:prstGeom prst="ellipse">
              <a:avLst/>
            </a:prstGeom>
            <a:solidFill>
              <a:srgbClr val="FF0000"/>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3" name="Google Shape;3473;p76"/>
            <p:cNvSpPr/>
            <p:nvPr/>
          </p:nvSpPr>
          <p:spPr>
            <a:xfrm>
              <a:off x="8081433" y="2856192"/>
              <a:ext cx="1005522" cy="1005522"/>
            </a:xfrm>
            <a:prstGeom prst="ellipse">
              <a:avLst/>
            </a:prstGeom>
            <a:solidFill>
              <a:srgbClr val="0000FF"/>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4" name="Google Shape;3474;p76"/>
            <p:cNvSpPr/>
            <p:nvPr/>
          </p:nvSpPr>
          <p:spPr>
            <a:xfrm>
              <a:off x="7391400" y="3174287"/>
              <a:ext cx="4507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a:t>
              </a:r>
              <a:r>
                <a:rPr b="1" baseline="-25000" i="0" lang="en-US" sz="1800" u="none" cap="none" strike="noStrike">
                  <a:solidFill>
                    <a:schemeClr val="lt1"/>
                  </a:solidFill>
                  <a:latin typeface="Calibri"/>
                  <a:ea typeface="Calibri"/>
                  <a:cs typeface="Calibri"/>
                  <a:sym typeface="Calibri"/>
                </a:rPr>
                <a:t>1</a:t>
              </a:r>
              <a:endParaRPr b="1" baseline="-25000" i="0" sz="1800" u="none" cap="none" strike="noStrike">
                <a:solidFill>
                  <a:schemeClr val="lt1"/>
                </a:solidFill>
                <a:latin typeface="Calibri"/>
                <a:ea typeface="Calibri"/>
                <a:cs typeface="Calibri"/>
                <a:sym typeface="Calibri"/>
              </a:endParaRPr>
            </a:p>
          </p:txBody>
        </p:sp>
        <p:sp>
          <p:nvSpPr>
            <p:cNvPr id="3475" name="Google Shape;3475;p76"/>
            <p:cNvSpPr/>
            <p:nvPr/>
          </p:nvSpPr>
          <p:spPr>
            <a:xfrm>
              <a:off x="8358812" y="3174287"/>
              <a:ext cx="4507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a:t>
              </a:r>
              <a:r>
                <a:rPr b="1" baseline="-25000" i="0" lang="en-US" sz="1800" u="none" cap="none" strike="noStrike">
                  <a:solidFill>
                    <a:schemeClr val="lt1"/>
                  </a:solidFill>
                  <a:latin typeface="Calibri"/>
                  <a:ea typeface="Calibri"/>
                  <a:cs typeface="Calibri"/>
                  <a:sym typeface="Calibri"/>
                </a:rPr>
                <a:t>2</a:t>
              </a:r>
              <a:endParaRPr b="1" baseline="-25000" i="0" sz="1800" u="none" cap="none" strike="noStrike">
                <a:solidFill>
                  <a:schemeClr val="lt1"/>
                </a:solidFill>
                <a:latin typeface="Calibri"/>
                <a:ea typeface="Calibri"/>
                <a:cs typeface="Calibri"/>
                <a:sym typeface="Calibri"/>
              </a:endParaRPr>
            </a:p>
          </p:txBody>
        </p:sp>
      </p:grpSp>
      <p:sp>
        <p:nvSpPr>
          <p:cNvPr id="3476" name="Google Shape;3476;p76"/>
          <p:cNvSpPr/>
          <p:nvPr/>
        </p:nvSpPr>
        <p:spPr>
          <a:xfrm>
            <a:off x="4887685" y="1754772"/>
            <a:ext cx="3113315" cy="584775"/>
          </a:xfrm>
          <a:prstGeom prst="wedgeRectCallout">
            <a:avLst>
              <a:gd fmla="val -57734" name="adj1"/>
              <a:gd fmla="val 17765" name="adj2"/>
            </a:avLst>
          </a:prstGeom>
          <a:solidFill>
            <a:srgbClr val="00FFFF"/>
          </a:solidFill>
          <a:ln>
            <a:noFill/>
          </a:ln>
          <a:effectLst>
            <a:outerShdw blurRad="40000" rotWithShape="0" dir="5400000" dist="23000">
              <a:srgbClr val="000000">
                <a:alpha val="34509"/>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 sign indicates that the object is moving in opposite direction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3"/>
                                        </p:tgtEl>
                                        <p:attrNameLst>
                                          <p:attrName>style.visibility</p:attrName>
                                        </p:attrNameLst>
                                      </p:cBhvr>
                                      <p:to>
                                        <p:strVal val="visible"/>
                                      </p:to>
                                    </p:set>
                                    <p:animEffect filter="fade" transition="in">
                                      <p:cBhvr>
                                        <p:cTn dur="500"/>
                                        <p:tgtEl>
                                          <p:spTgt spid="3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8"/>
                                        </p:tgtEl>
                                        <p:attrNameLst>
                                          <p:attrName>style.visibility</p:attrName>
                                        </p:attrNameLst>
                                      </p:cBhvr>
                                      <p:to>
                                        <p:strVal val="visible"/>
                                      </p:to>
                                    </p:set>
                                    <p:animEffect filter="fade" transition="in">
                                      <p:cBhvr>
                                        <p:cTn dur="500"/>
                                        <p:tgtEl>
                                          <p:spTgt spid="3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2"/>
                                        </p:tgtEl>
                                        <p:attrNameLst>
                                          <p:attrName>style.visibility</p:attrName>
                                        </p:attrNameLst>
                                      </p:cBhvr>
                                      <p:to>
                                        <p:strVal val="visible"/>
                                      </p:to>
                                    </p:set>
                                    <p:animEffect filter="fade" transition="in">
                                      <p:cBhvr>
                                        <p:cTn dur="500"/>
                                        <p:tgtEl>
                                          <p:spTgt spid="3442"/>
                                        </p:tgtEl>
                                      </p:cBhvr>
                                    </p:animEffect>
                                  </p:childTnLst>
                                </p:cTn>
                              </p:par>
                              <p:par>
                                <p:cTn fill="hold" nodeType="withEffect" presetClass="entr" presetID="10" presetSubtype="0">
                                  <p:stCondLst>
                                    <p:cond delay="0"/>
                                  </p:stCondLst>
                                  <p:childTnLst>
                                    <p:set>
                                      <p:cBhvr>
                                        <p:cTn dur="1" fill="hold">
                                          <p:stCondLst>
                                            <p:cond delay="0"/>
                                          </p:stCondLst>
                                        </p:cTn>
                                        <p:tgtEl>
                                          <p:spTgt spid="3469"/>
                                        </p:tgtEl>
                                        <p:attrNameLst>
                                          <p:attrName>style.visibility</p:attrName>
                                        </p:attrNameLst>
                                      </p:cBhvr>
                                      <p:to>
                                        <p:strVal val="visible"/>
                                      </p:to>
                                    </p:set>
                                    <p:animEffect filter="fade" transition="in">
                                      <p:cBhvr>
                                        <p:cTn dur="500"/>
                                        <p:tgtEl>
                                          <p:spTgt spid="3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6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39"/>
                                        </p:tgtEl>
                                        <p:attrNameLst>
                                          <p:attrName>style.visibility</p:attrName>
                                        </p:attrNameLst>
                                      </p:cBhvr>
                                      <p:to>
                                        <p:strVal val="visible"/>
                                      </p:to>
                                    </p:set>
                                    <p:animEffect filter="fade" transition="in">
                                      <p:cBhvr>
                                        <p:cTn dur="500"/>
                                        <p:tgtEl>
                                          <p:spTgt spid="3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3"/>
                                        </p:tgtEl>
                                        <p:attrNameLst>
                                          <p:attrName>style.visibility</p:attrName>
                                        </p:attrNameLst>
                                      </p:cBhvr>
                                      <p:to>
                                        <p:strVal val="visible"/>
                                      </p:to>
                                    </p:set>
                                    <p:animEffect filter="fade" transition="in">
                                      <p:cBhvr>
                                        <p:cTn dur="500"/>
                                        <p:tgtEl>
                                          <p:spTgt spid="3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0"/>
                                        </p:tgtEl>
                                        <p:attrNameLst>
                                          <p:attrName>style.visibility</p:attrName>
                                        </p:attrNameLst>
                                      </p:cBhvr>
                                      <p:to>
                                        <p:strVal val="visible"/>
                                      </p:to>
                                    </p:set>
                                    <p:animEffect filter="fade" transition="in">
                                      <p:cBhvr>
                                        <p:cTn dur="500"/>
                                        <p:tgtEl>
                                          <p:spTgt spid="3440"/>
                                        </p:tgtEl>
                                      </p:cBhvr>
                                    </p:animEffect>
                                  </p:childTnLst>
                                </p:cTn>
                              </p:par>
                              <p:par>
                                <p:cTn fill="hold" nodeType="withEffect" presetClass="entr" presetID="10" presetSubtype="0">
                                  <p:stCondLst>
                                    <p:cond delay="0"/>
                                  </p:stCondLst>
                                  <p:childTnLst>
                                    <p:set>
                                      <p:cBhvr>
                                        <p:cTn dur="1" fill="hold">
                                          <p:stCondLst>
                                            <p:cond delay="0"/>
                                          </p:stCondLst>
                                        </p:cTn>
                                        <p:tgtEl>
                                          <p:spTgt spid="3470"/>
                                        </p:tgtEl>
                                        <p:attrNameLst>
                                          <p:attrName>style.visibility</p:attrName>
                                        </p:attrNameLst>
                                      </p:cBhvr>
                                      <p:to>
                                        <p:strVal val="visible"/>
                                      </p:to>
                                    </p:set>
                                    <p:animEffect filter="fade" transition="in">
                                      <p:cBhvr>
                                        <p:cTn dur="500"/>
                                        <p:tgtEl>
                                          <p:spTgt spid="3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4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41"/>
                                        </p:tgtEl>
                                        <p:attrNameLst>
                                          <p:attrName>style.visibility</p:attrName>
                                        </p:attrNameLst>
                                      </p:cBhvr>
                                      <p:to>
                                        <p:strVal val="visible"/>
                                      </p:to>
                                    </p:set>
                                    <p:animEffect filter="fade" transition="in">
                                      <p:cBhvr>
                                        <p:cTn dur="500"/>
                                        <p:tgtEl>
                                          <p:spTgt spid="3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6"/>
                                        </p:tgtEl>
                                        <p:attrNameLst>
                                          <p:attrName>style.visibility</p:attrName>
                                        </p:attrNameLst>
                                      </p:cBhvr>
                                      <p:to>
                                        <p:strVal val="visible"/>
                                      </p:to>
                                    </p:set>
                                    <p:animEffect filter="fade" transition="in">
                                      <p:cBhvr>
                                        <p:cTn dur="500"/>
                                        <p:tgtEl>
                                          <p:spTgt spid="3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476"/>
                                        </p:tgtEl>
                                      </p:cBhvr>
                                    </p:animEffect>
                                    <p:set>
                                      <p:cBhvr>
                                        <p:cTn dur="1" fill="hold">
                                          <p:stCondLst>
                                            <p:cond delay="500"/>
                                          </p:stCondLst>
                                        </p:cTn>
                                        <p:tgtEl>
                                          <p:spTgt spid="34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4"/>
                                        </p:tgtEl>
                                        <p:attrNameLst>
                                          <p:attrName>style.visibility</p:attrName>
                                        </p:attrNameLst>
                                      </p:cBhvr>
                                      <p:to>
                                        <p:strVal val="visible"/>
                                      </p:to>
                                    </p:set>
                                    <p:animEffect filter="fade" transition="in">
                                      <p:cBhvr>
                                        <p:cTn dur="500"/>
                                        <p:tgtEl>
                                          <p:spTgt spid="3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4"/>
                                        </p:tgtEl>
                                        <p:attrNameLst>
                                          <p:attrName>style.visibility</p:attrName>
                                        </p:attrNameLst>
                                      </p:cBhvr>
                                      <p:to>
                                        <p:strVal val="visible"/>
                                      </p:to>
                                    </p:set>
                                    <p:animEffect filter="fade" transition="in">
                                      <p:cBhvr>
                                        <p:cTn dur="500"/>
                                        <p:tgtEl>
                                          <p:spTgt spid="3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5"/>
                                        </p:tgtEl>
                                        <p:attrNameLst>
                                          <p:attrName>style.visibility</p:attrName>
                                        </p:attrNameLst>
                                      </p:cBhvr>
                                      <p:to>
                                        <p:strVal val="visible"/>
                                      </p:to>
                                    </p:set>
                                    <p:animEffect filter="fade" transition="in">
                                      <p:cBhvr>
                                        <p:cTn dur="500"/>
                                        <p:tgtEl>
                                          <p:spTgt spid="3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2"/>
                                        </p:tgtEl>
                                        <p:attrNameLst>
                                          <p:attrName>style.visibility</p:attrName>
                                        </p:attrNameLst>
                                      </p:cBhvr>
                                      <p:to>
                                        <p:strVal val="visible"/>
                                      </p:to>
                                    </p:set>
                                    <p:animEffect filter="fade" transition="in">
                                      <p:cBhvr>
                                        <p:cTn dur="500"/>
                                        <p:tgtEl>
                                          <p:spTgt spid="3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6"/>
                                        </p:tgtEl>
                                        <p:attrNameLst>
                                          <p:attrName>style.visibility</p:attrName>
                                        </p:attrNameLst>
                                      </p:cBhvr>
                                      <p:to>
                                        <p:strVal val="visible"/>
                                      </p:to>
                                    </p:set>
                                    <p:animEffect filter="fade" transition="in">
                                      <p:cBhvr>
                                        <p:cTn dur="500"/>
                                        <p:tgtEl>
                                          <p:spTgt spid="3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5"/>
                                        </p:tgtEl>
                                        <p:attrNameLst>
                                          <p:attrName>style.visibility</p:attrName>
                                        </p:attrNameLst>
                                      </p:cBhvr>
                                      <p:to>
                                        <p:strVal val="visible"/>
                                      </p:to>
                                    </p:set>
                                    <p:animEffect filter="fade" transition="in">
                                      <p:cBhvr>
                                        <p:cTn dur="500"/>
                                        <p:tgtEl>
                                          <p:spTgt spid="3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8"/>
                                        </p:tgtEl>
                                        <p:attrNameLst>
                                          <p:attrName>style.visibility</p:attrName>
                                        </p:attrNameLst>
                                      </p:cBhvr>
                                      <p:to>
                                        <p:strVal val="visible"/>
                                      </p:to>
                                    </p:set>
                                    <p:animEffect filter="fade" transition="in">
                                      <p:cBhvr>
                                        <p:cTn dur="500"/>
                                        <p:tgtEl>
                                          <p:spTgt spid="3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6"/>
                                        </p:tgtEl>
                                        <p:attrNameLst>
                                          <p:attrName>style.visibility</p:attrName>
                                        </p:attrNameLst>
                                      </p:cBhvr>
                                      <p:to>
                                        <p:strVal val="visible"/>
                                      </p:to>
                                    </p:set>
                                    <p:animEffect filter="fade" transition="in">
                                      <p:cBhvr>
                                        <p:cTn dur="500"/>
                                        <p:tgtEl>
                                          <p:spTgt spid="3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7"/>
                                        </p:tgtEl>
                                        <p:attrNameLst>
                                          <p:attrName>style.visibility</p:attrName>
                                        </p:attrNameLst>
                                      </p:cBhvr>
                                      <p:to>
                                        <p:strVal val="visible"/>
                                      </p:to>
                                    </p:set>
                                    <p:animEffect filter="fade" transition="in">
                                      <p:cBhvr>
                                        <p:cTn dur="500"/>
                                        <p:tgtEl>
                                          <p:spTgt spid="3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9"/>
                                        </p:tgtEl>
                                        <p:attrNameLst>
                                          <p:attrName>style.visibility</p:attrName>
                                        </p:attrNameLst>
                                      </p:cBhvr>
                                      <p:to>
                                        <p:strVal val="visible"/>
                                      </p:to>
                                    </p:set>
                                    <p:animEffect filter="fade" transition="in">
                                      <p:cBhvr>
                                        <p:cTn dur="500"/>
                                        <p:tgtEl>
                                          <p:spTgt spid="3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0"/>
                                        </p:tgtEl>
                                        <p:attrNameLst>
                                          <p:attrName>style.visibility</p:attrName>
                                        </p:attrNameLst>
                                      </p:cBhvr>
                                      <p:to>
                                        <p:strVal val="visible"/>
                                      </p:to>
                                    </p:set>
                                    <p:animEffect filter="fade" transition="in">
                                      <p:cBhvr>
                                        <p:cTn dur="500"/>
                                        <p:tgtEl>
                                          <p:spTgt spid="3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3"/>
                                        </p:tgtEl>
                                        <p:attrNameLst>
                                          <p:attrName>style.visibility</p:attrName>
                                        </p:attrNameLst>
                                      </p:cBhvr>
                                      <p:to>
                                        <p:strVal val="visible"/>
                                      </p:to>
                                    </p:set>
                                    <p:animEffect filter="fade" transition="in">
                                      <p:cBhvr>
                                        <p:cTn dur="500"/>
                                        <p:tgtEl>
                                          <p:spTgt spid="3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1"/>
                                        </p:tgtEl>
                                        <p:attrNameLst>
                                          <p:attrName>style.visibility</p:attrName>
                                        </p:attrNameLst>
                                      </p:cBhvr>
                                      <p:to>
                                        <p:strVal val="visible"/>
                                      </p:to>
                                    </p:set>
                                    <p:animEffect filter="fade" transition="in">
                                      <p:cBhvr>
                                        <p:cTn dur="500"/>
                                        <p:tgtEl>
                                          <p:spTgt spid="3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2"/>
                                        </p:tgtEl>
                                        <p:attrNameLst>
                                          <p:attrName>style.visibility</p:attrName>
                                        </p:attrNameLst>
                                      </p:cBhvr>
                                      <p:to>
                                        <p:strVal val="visible"/>
                                      </p:to>
                                    </p:set>
                                    <p:animEffect filter="fade" transition="in">
                                      <p:cBhvr>
                                        <p:cTn dur="500"/>
                                        <p:tgtEl>
                                          <p:spTgt spid="3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4"/>
                                        </p:tgtEl>
                                        <p:attrNameLst>
                                          <p:attrName>style.visibility</p:attrName>
                                        </p:attrNameLst>
                                      </p:cBhvr>
                                      <p:to>
                                        <p:strVal val="visible"/>
                                      </p:to>
                                    </p:set>
                                    <p:animEffect filter="fade" transition="in">
                                      <p:cBhvr>
                                        <p:cTn dur="500"/>
                                        <p:tgtEl>
                                          <p:spTgt spid="3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7"/>
                                        </p:tgtEl>
                                        <p:attrNameLst>
                                          <p:attrName>style.visibility</p:attrName>
                                        </p:attrNameLst>
                                      </p:cBhvr>
                                      <p:to>
                                        <p:strVal val="visible"/>
                                      </p:to>
                                    </p:set>
                                    <p:animEffect filter="fade" transition="in">
                                      <p:cBhvr>
                                        <p:cTn dur="500"/>
                                        <p:tgtEl>
                                          <p:spTgt spid="3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5"/>
                                        </p:tgtEl>
                                        <p:attrNameLst>
                                          <p:attrName>style.visibility</p:attrName>
                                        </p:attrNameLst>
                                      </p:cBhvr>
                                      <p:to>
                                        <p:strVal val="visible"/>
                                      </p:to>
                                    </p:set>
                                    <p:animEffect filter="fade" transition="in">
                                      <p:cBhvr>
                                        <p:cTn dur="500"/>
                                        <p:tgtEl>
                                          <p:spTgt spid="3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6"/>
                                        </p:tgtEl>
                                        <p:attrNameLst>
                                          <p:attrName>style.visibility</p:attrName>
                                        </p:attrNameLst>
                                      </p:cBhvr>
                                      <p:to>
                                        <p:strVal val="visible"/>
                                      </p:to>
                                    </p:set>
                                    <p:animEffect filter="fade" transition="in">
                                      <p:cBhvr>
                                        <p:cTn dur="500"/>
                                        <p:tgtEl>
                                          <p:spTgt spid="3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8"/>
                                        </p:tgtEl>
                                        <p:attrNameLst>
                                          <p:attrName>style.visibility</p:attrName>
                                        </p:attrNameLst>
                                      </p:cBhvr>
                                      <p:to>
                                        <p:strVal val="visible"/>
                                      </p:to>
                                    </p:set>
                                    <p:animEffect filter="fade" transition="in">
                                      <p:cBhvr>
                                        <p:cTn dur="500"/>
                                        <p:tgtEl>
                                          <p:spTgt spid="3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1"/>
                                        </p:tgtEl>
                                        <p:attrNameLst>
                                          <p:attrName>style.visibility</p:attrName>
                                        </p:attrNameLst>
                                      </p:cBhvr>
                                      <p:to>
                                        <p:strVal val="visible"/>
                                      </p:to>
                                    </p:set>
                                    <p:animEffect filter="fade" transition="in">
                                      <p:cBhvr>
                                        <p:cTn dur="500"/>
                                        <p:tgtEl>
                                          <p:spTgt spid="3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9"/>
                                        </p:tgtEl>
                                        <p:attrNameLst>
                                          <p:attrName>style.visibility</p:attrName>
                                        </p:attrNameLst>
                                      </p:cBhvr>
                                      <p:to>
                                        <p:strVal val="visible"/>
                                      </p:to>
                                    </p:set>
                                    <p:animEffect filter="fade" transition="in">
                                      <p:cBhvr>
                                        <p:cTn dur="500"/>
                                        <p:tgtEl>
                                          <p:spTgt spid="3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0"/>
                                        </p:tgtEl>
                                        <p:attrNameLst>
                                          <p:attrName>style.visibility</p:attrName>
                                        </p:attrNameLst>
                                      </p:cBhvr>
                                      <p:to>
                                        <p:strVal val="visible"/>
                                      </p:to>
                                    </p:set>
                                    <p:animEffect filter="fade" transition="in">
                                      <p:cBhvr>
                                        <p:cTn dur="500"/>
                                        <p:tgtEl>
                                          <p:spTgt spid="3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7"/>
                                        </p:tgtEl>
                                        <p:attrNameLst>
                                          <p:attrName>style.visibility</p:attrName>
                                        </p:attrNameLst>
                                      </p:cBhvr>
                                      <p:to>
                                        <p:strVal val="visible"/>
                                      </p:to>
                                    </p:set>
                                    <p:animEffect filter="fade" transition="in">
                                      <p:cBhvr>
                                        <p:cTn dur="500"/>
                                        <p:tgtEl>
                                          <p:spTgt spid="3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8"/>
                                        </p:tgtEl>
                                        <p:attrNameLst>
                                          <p:attrName>style.visibility</p:attrName>
                                        </p:attrNameLst>
                                      </p:cBhvr>
                                      <p:to>
                                        <p:strVal val="visible"/>
                                      </p:to>
                                    </p:set>
                                    <p:animEffect filter="fade" transition="in">
                                      <p:cBhvr>
                                        <p:cTn dur="500"/>
                                        <p:tgtEl>
                                          <p:spTgt spid="3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sp>
        <p:nvSpPr>
          <p:cNvPr id="3481" name="Google Shape;3481;p77"/>
          <p:cNvSpPr/>
          <p:nvPr/>
        </p:nvSpPr>
        <p:spPr>
          <a:xfrm>
            <a:off x="1625268" y="2123694"/>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Book Antiqua"/>
              <a:ea typeface="Book Antiqua"/>
              <a:cs typeface="Book Antiqua"/>
              <a:sym typeface="Book Antiqua"/>
            </a:endParaRPr>
          </a:p>
        </p:txBody>
      </p:sp>
      <p:sp>
        <p:nvSpPr>
          <p:cNvPr id="3482" name="Google Shape;3482;p77"/>
          <p:cNvSpPr/>
          <p:nvPr/>
        </p:nvSpPr>
        <p:spPr>
          <a:xfrm>
            <a:off x="1625268" y="2843676"/>
            <a:ext cx="38715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Direction and Velocity after entangling</a:t>
            </a:r>
            <a:endParaRPr b="1" i="0" sz="1600" u="none" cap="none" strike="noStrike">
              <a:solidFill>
                <a:srgbClr val="0000FF"/>
              </a:solidFill>
              <a:latin typeface="Book Antiqua"/>
              <a:ea typeface="Book Antiqua"/>
              <a:cs typeface="Book Antiqua"/>
              <a:sym typeface="Book Antiqua"/>
            </a:endParaRPr>
          </a:p>
        </p:txBody>
      </p:sp>
      <p:sp>
        <p:nvSpPr>
          <p:cNvPr id="3483" name="Google Shape;3483;p77"/>
          <p:cNvSpPr/>
          <p:nvPr/>
        </p:nvSpPr>
        <p:spPr>
          <a:xfrm>
            <a:off x="2018863" y="2123694"/>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484" name="Google Shape;3484;p77"/>
          <p:cNvSpPr/>
          <p:nvPr/>
        </p:nvSpPr>
        <p:spPr>
          <a:xfrm>
            <a:off x="2274134" y="2123694"/>
            <a:ext cx="6286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60kg</a:t>
            </a:r>
            <a:endParaRPr b="1" baseline="30000" i="0" sz="1600" u="none" cap="none" strike="noStrike">
              <a:solidFill>
                <a:srgbClr val="0000FF"/>
              </a:solidFill>
              <a:latin typeface="Book Antiqua"/>
              <a:ea typeface="Book Antiqua"/>
              <a:cs typeface="Book Antiqua"/>
              <a:sym typeface="Book Antiqua"/>
            </a:endParaRPr>
          </a:p>
        </p:txBody>
      </p:sp>
      <p:sp>
        <p:nvSpPr>
          <p:cNvPr id="3485" name="Google Shape;3485;p77"/>
          <p:cNvSpPr/>
          <p:nvPr/>
        </p:nvSpPr>
        <p:spPr>
          <a:xfrm>
            <a:off x="3192405" y="2123694"/>
            <a:ext cx="43633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486" name="Google Shape;3486;p77"/>
          <p:cNvSpPr/>
          <p:nvPr/>
        </p:nvSpPr>
        <p:spPr>
          <a:xfrm>
            <a:off x="3578305" y="2123694"/>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487" name="Google Shape;3487;p77"/>
          <p:cNvSpPr/>
          <p:nvPr/>
        </p:nvSpPr>
        <p:spPr>
          <a:xfrm>
            <a:off x="3833576" y="2123694"/>
            <a:ext cx="6286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55kg</a:t>
            </a:r>
            <a:endParaRPr b="1" baseline="30000" i="0" sz="1600" u="none" cap="none" strike="noStrike">
              <a:solidFill>
                <a:srgbClr val="0000FF"/>
              </a:solidFill>
              <a:latin typeface="Book Antiqua"/>
              <a:ea typeface="Book Antiqua"/>
              <a:cs typeface="Book Antiqua"/>
              <a:sym typeface="Book Antiqua"/>
            </a:endParaRPr>
          </a:p>
        </p:txBody>
      </p:sp>
      <p:sp>
        <p:nvSpPr>
          <p:cNvPr id="3488" name="Google Shape;3488;p77"/>
          <p:cNvSpPr/>
          <p:nvPr/>
        </p:nvSpPr>
        <p:spPr>
          <a:xfrm>
            <a:off x="1625268" y="2449620"/>
            <a:ext cx="3786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1" baseline="-25000" i="0" sz="1600" u="none" cap="none" strike="noStrike">
              <a:solidFill>
                <a:srgbClr val="0000FF"/>
              </a:solidFill>
              <a:latin typeface="Book Antiqua"/>
              <a:ea typeface="Book Antiqua"/>
              <a:cs typeface="Book Antiqua"/>
              <a:sym typeface="Book Antiqua"/>
            </a:endParaRPr>
          </a:p>
        </p:txBody>
      </p:sp>
      <p:sp>
        <p:nvSpPr>
          <p:cNvPr id="3489" name="Google Shape;3489;p77"/>
          <p:cNvSpPr/>
          <p:nvPr/>
        </p:nvSpPr>
        <p:spPr>
          <a:xfrm>
            <a:off x="2018863" y="244962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490" name="Google Shape;3490;p77"/>
          <p:cNvSpPr/>
          <p:nvPr/>
        </p:nvSpPr>
        <p:spPr>
          <a:xfrm>
            <a:off x="2279034" y="2449620"/>
            <a:ext cx="80021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+5ms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491" name="Google Shape;3491;p77"/>
          <p:cNvSpPr/>
          <p:nvPr/>
        </p:nvSpPr>
        <p:spPr>
          <a:xfrm>
            <a:off x="3197305" y="2449620"/>
            <a:ext cx="3786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1" baseline="-25000" i="0" sz="1600" u="none" cap="none" strike="noStrike">
              <a:solidFill>
                <a:srgbClr val="0000FF"/>
              </a:solidFill>
              <a:latin typeface="Book Antiqua"/>
              <a:ea typeface="Book Antiqua"/>
              <a:cs typeface="Book Antiqua"/>
              <a:sym typeface="Book Antiqua"/>
            </a:endParaRPr>
          </a:p>
        </p:txBody>
      </p:sp>
      <p:sp>
        <p:nvSpPr>
          <p:cNvPr id="3492" name="Google Shape;3492;p77"/>
          <p:cNvSpPr/>
          <p:nvPr/>
        </p:nvSpPr>
        <p:spPr>
          <a:xfrm>
            <a:off x="3578305" y="2449620"/>
            <a:ext cx="3097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t>
            </a:r>
            <a:endParaRPr b="1" i="0" sz="1600" u="none" cap="none" strike="noStrike">
              <a:solidFill>
                <a:srgbClr val="0000FF"/>
              </a:solidFill>
              <a:latin typeface="Book Antiqua"/>
              <a:ea typeface="Book Antiqua"/>
              <a:cs typeface="Book Antiqua"/>
              <a:sym typeface="Book Antiqua"/>
            </a:endParaRPr>
          </a:p>
        </p:txBody>
      </p:sp>
      <p:sp>
        <p:nvSpPr>
          <p:cNvPr id="3493" name="Google Shape;3493;p77"/>
          <p:cNvSpPr/>
          <p:nvPr/>
        </p:nvSpPr>
        <p:spPr>
          <a:xfrm>
            <a:off x="3838476" y="2449620"/>
            <a:ext cx="7441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494" name="Google Shape;3494;p77"/>
          <p:cNvSpPr/>
          <p:nvPr/>
        </p:nvSpPr>
        <p:spPr>
          <a:xfrm>
            <a:off x="1625268" y="3364912"/>
            <a:ext cx="3424976" cy="338554"/>
          </a:xfrm>
          <a:prstGeom prst="rect">
            <a:avLst/>
          </a:prstGeom>
          <a:noFill/>
          <a:ln>
            <a:noFill/>
          </a:ln>
        </p:spPr>
        <p:txBody>
          <a:bodyPr anchorCtr="0" anchor="t" bIns="45700" lIns="91425" spcFirstLastPara="1" rIns="91425" wrap="square" tIns="45700">
            <a:spAutoFit/>
          </a:bodyPr>
          <a:lstStyle/>
          <a:p>
            <a:pPr indent="-457200" lvl="1" marL="457200" marR="0" rtl="0" algn="just">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u</a:t>
            </a:r>
            <a:r>
              <a:rPr b="1" baseline="-25000" i="0" lang="en-US" sz="1600" u="none" cap="none" strike="noStrike">
                <a:solidFill>
                  <a:srgbClr val="C00000"/>
                </a:solidFill>
                <a:latin typeface="Book Antiqua"/>
                <a:ea typeface="Book Antiqua"/>
                <a:cs typeface="Book Antiqua"/>
                <a:sym typeface="Book Antiqua"/>
              </a:rPr>
              <a:t>2               </a:t>
            </a:r>
            <a:r>
              <a:rPr b="1" i="0" lang="en-US" sz="1600" u="none" cap="none" strike="noStrike">
                <a:solidFill>
                  <a:srgbClr val="C00000"/>
                </a:solidFill>
                <a:latin typeface="Book Antiqua"/>
                <a:ea typeface="Book Antiqua"/>
                <a:cs typeface="Book Antiqua"/>
                <a:sym typeface="Book Antiqua"/>
              </a:rPr>
              <a:t>=	      m</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1</a:t>
            </a:r>
            <a:r>
              <a:rPr b="1" i="0" lang="en-US" sz="1600" u="none" cap="none" strike="noStrike">
                <a:solidFill>
                  <a:srgbClr val="C00000"/>
                </a:solidFill>
                <a:latin typeface="Book Antiqua"/>
                <a:ea typeface="Book Antiqua"/>
                <a:cs typeface="Book Antiqua"/>
                <a:sym typeface="Book Antiqua"/>
              </a:rPr>
              <a:t> + m</a:t>
            </a:r>
            <a:r>
              <a:rPr b="1" baseline="-25000" i="0" lang="en-US" sz="1600" u="none" cap="none" strike="noStrike">
                <a:solidFill>
                  <a:srgbClr val="C00000"/>
                </a:solidFill>
                <a:latin typeface="Book Antiqua"/>
                <a:ea typeface="Book Antiqua"/>
                <a:cs typeface="Book Antiqua"/>
                <a:sym typeface="Book Antiqua"/>
              </a:rPr>
              <a:t>2</a:t>
            </a:r>
            <a:r>
              <a:rPr b="1" i="0" lang="en-US" sz="1600" u="none" cap="none" strike="noStrike">
                <a:solidFill>
                  <a:srgbClr val="C00000"/>
                </a:solidFill>
                <a:latin typeface="Book Antiqua"/>
                <a:ea typeface="Book Antiqua"/>
                <a:cs typeface="Book Antiqua"/>
                <a:sym typeface="Book Antiqua"/>
              </a:rPr>
              <a:t>v</a:t>
            </a:r>
            <a:r>
              <a:rPr b="1" baseline="-25000" i="0" lang="en-US" sz="1600" u="none" cap="none" strike="noStrike">
                <a:solidFill>
                  <a:srgbClr val="C00000"/>
                </a:solidFill>
                <a:latin typeface="Book Antiqua"/>
                <a:ea typeface="Book Antiqua"/>
                <a:cs typeface="Book Antiqua"/>
                <a:sym typeface="Book Antiqua"/>
              </a:rPr>
              <a:t>2</a:t>
            </a:r>
            <a:endParaRPr b="1" i="0" sz="1600" u="none" cap="none" strike="noStrike">
              <a:solidFill>
                <a:srgbClr val="C00000"/>
              </a:solidFill>
              <a:latin typeface="Book Antiqua"/>
              <a:ea typeface="Book Antiqua"/>
              <a:cs typeface="Book Antiqua"/>
              <a:sym typeface="Book Antiqua"/>
            </a:endParaRPr>
          </a:p>
        </p:txBody>
      </p:sp>
      <p:sp>
        <p:nvSpPr>
          <p:cNvPr id="3495" name="Google Shape;3495;p77"/>
          <p:cNvSpPr txBox="1"/>
          <p:nvPr/>
        </p:nvSpPr>
        <p:spPr>
          <a:xfrm>
            <a:off x="1625268" y="3767640"/>
            <a:ext cx="73692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496" name="Google Shape;3496;p77"/>
          <p:cNvSpPr txBox="1"/>
          <p:nvPr/>
        </p:nvSpPr>
        <p:spPr>
          <a:xfrm>
            <a:off x="3170923" y="3767640"/>
            <a:ext cx="4427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a:t>
            </a:r>
            <a:endParaRPr b="0" i="0" sz="1400" u="none" cap="none" strike="noStrike">
              <a:solidFill>
                <a:srgbClr val="000000"/>
              </a:solidFill>
              <a:latin typeface="Arial"/>
              <a:ea typeface="Arial"/>
              <a:cs typeface="Arial"/>
              <a:sym typeface="Arial"/>
            </a:endParaRPr>
          </a:p>
        </p:txBody>
      </p:sp>
      <p:sp>
        <p:nvSpPr>
          <p:cNvPr id="3497" name="Google Shape;3497;p77"/>
          <p:cNvSpPr txBox="1"/>
          <p:nvPr/>
        </p:nvSpPr>
        <p:spPr>
          <a:xfrm>
            <a:off x="3527220" y="3767640"/>
            <a:ext cx="7263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m</a:t>
            </a:r>
            <a:r>
              <a:rPr b="1" baseline="-25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498" name="Google Shape;3498;p77"/>
          <p:cNvSpPr/>
          <p:nvPr/>
        </p:nvSpPr>
        <p:spPr>
          <a:xfrm>
            <a:off x="2090346" y="3777165"/>
            <a:ext cx="9092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u</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499" name="Google Shape;3499;p77"/>
          <p:cNvSpPr/>
          <p:nvPr/>
        </p:nvSpPr>
        <p:spPr>
          <a:xfrm>
            <a:off x="3871700" y="3786690"/>
            <a:ext cx="128734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     +  m</a:t>
            </a:r>
            <a:r>
              <a:rPr b="1" baseline="-25000" i="0" lang="en-US" sz="1600" u="none" cap="none" strike="noStrike">
                <a:solidFill>
                  <a:srgbClr val="0000FF"/>
                </a:solidFill>
                <a:latin typeface="Book Antiqua"/>
                <a:ea typeface="Book Antiqua"/>
                <a:cs typeface="Book Antiqua"/>
                <a:sym typeface="Book Antiqua"/>
              </a:rPr>
              <a:t>2</a:t>
            </a:r>
            <a:r>
              <a:rPr b="1" i="0" lang="en-US" sz="1600" u="none" cap="none" strike="noStrike">
                <a:solidFill>
                  <a:srgbClr val="0000FF"/>
                </a:solidFill>
                <a:latin typeface="Book Antiqua"/>
                <a:ea typeface="Book Antiqua"/>
                <a:cs typeface="Book Antiqua"/>
                <a:sym typeface="Book Antiqua"/>
              </a:rPr>
              <a:t>v</a:t>
            </a:r>
            <a:r>
              <a:rPr b="1" baseline="-25000" i="0" lang="en-US" sz="1600" u="none" cap="none" strike="noStrike">
                <a:solidFill>
                  <a:srgbClr val="0000FF"/>
                </a:solidFill>
                <a:latin typeface="Book Antiqua"/>
                <a:ea typeface="Book Antiqua"/>
                <a:cs typeface="Book Antiqua"/>
                <a:sym typeface="Book Antiqua"/>
              </a:rPr>
              <a:t>2</a:t>
            </a:r>
            <a:endParaRPr b="0" i="0" sz="1400" u="none" cap="none" strike="noStrike">
              <a:solidFill>
                <a:srgbClr val="000000"/>
              </a:solidFill>
              <a:latin typeface="Arial"/>
              <a:ea typeface="Arial"/>
              <a:cs typeface="Arial"/>
              <a:sym typeface="Arial"/>
            </a:endParaRPr>
          </a:p>
        </p:txBody>
      </p:sp>
      <p:sp>
        <p:nvSpPr>
          <p:cNvPr id="3500" name="Google Shape;3500;p77"/>
          <p:cNvSpPr txBox="1"/>
          <p:nvPr/>
        </p:nvSpPr>
        <p:spPr>
          <a:xfrm>
            <a:off x="1088576" y="4162622"/>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501" name="Google Shape;3501;p77"/>
          <p:cNvSpPr txBox="1"/>
          <p:nvPr/>
        </p:nvSpPr>
        <p:spPr>
          <a:xfrm>
            <a:off x="3275698" y="4137935"/>
            <a:ext cx="4427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502" name="Google Shape;3502;p77"/>
          <p:cNvSpPr txBox="1"/>
          <p:nvPr/>
        </p:nvSpPr>
        <p:spPr>
          <a:xfrm>
            <a:off x="3527220" y="4162622"/>
            <a:ext cx="218745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(60 × v) + (55 × v)</a:t>
            </a:r>
            <a:endParaRPr b="0" i="0" sz="1400" u="none" cap="none" strike="noStrike">
              <a:solidFill>
                <a:srgbClr val="000000"/>
              </a:solidFill>
              <a:latin typeface="Arial"/>
              <a:ea typeface="Arial"/>
              <a:cs typeface="Arial"/>
              <a:sym typeface="Arial"/>
            </a:endParaRPr>
          </a:p>
        </p:txBody>
      </p:sp>
      <p:sp>
        <p:nvSpPr>
          <p:cNvPr id="3503" name="Google Shape;3503;p77"/>
          <p:cNvSpPr/>
          <p:nvPr/>
        </p:nvSpPr>
        <p:spPr>
          <a:xfrm>
            <a:off x="1616124" y="4162622"/>
            <a:ext cx="181011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(60 × 5)  + (55 × 6)</a:t>
            </a:r>
            <a:endParaRPr b="1" baseline="-25000" i="0" sz="1600" u="none" cap="none" strike="noStrike">
              <a:solidFill>
                <a:srgbClr val="0000FF"/>
              </a:solidFill>
              <a:latin typeface="Book Antiqua"/>
              <a:ea typeface="Book Antiqua"/>
              <a:cs typeface="Book Antiqua"/>
              <a:sym typeface="Book Antiqua"/>
            </a:endParaRPr>
          </a:p>
        </p:txBody>
      </p:sp>
      <p:sp>
        <p:nvSpPr>
          <p:cNvPr id="3504" name="Google Shape;3504;p77"/>
          <p:cNvSpPr txBox="1"/>
          <p:nvPr/>
        </p:nvSpPr>
        <p:spPr>
          <a:xfrm>
            <a:off x="1080235" y="4531430"/>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505" name="Google Shape;3505;p77"/>
          <p:cNvSpPr txBox="1"/>
          <p:nvPr/>
        </p:nvSpPr>
        <p:spPr>
          <a:xfrm>
            <a:off x="3275698" y="4540574"/>
            <a:ext cx="4427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506" name="Google Shape;3506;p77"/>
          <p:cNvSpPr txBox="1"/>
          <p:nvPr/>
        </p:nvSpPr>
        <p:spPr>
          <a:xfrm>
            <a:off x="3527220" y="4531430"/>
            <a:ext cx="13189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 (60 + 55)</a:t>
            </a:r>
            <a:endParaRPr b="1" i="0" sz="1600" u="none" cap="none" strike="noStrike">
              <a:solidFill>
                <a:srgbClr val="0000FF"/>
              </a:solidFill>
              <a:latin typeface="Book Antiqua"/>
              <a:ea typeface="Book Antiqua"/>
              <a:cs typeface="Book Antiqua"/>
              <a:sym typeface="Book Antiqua"/>
            </a:endParaRPr>
          </a:p>
        </p:txBody>
      </p:sp>
      <p:sp>
        <p:nvSpPr>
          <p:cNvPr id="3507" name="Google Shape;3507;p77"/>
          <p:cNvSpPr/>
          <p:nvPr/>
        </p:nvSpPr>
        <p:spPr>
          <a:xfrm>
            <a:off x="1610508" y="4515231"/>
            <a:ext cx="1665190"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300     +  (-330) </a:t>
            </a:r>
            <a:endParaRPr b="1" baseline="-25000" i="0" sz="1600" u="none" cap="none" strike="noStrike">
              <a:solidFill>
                <a:srgbClr val="0000FF"/>
              </a:solidFill>
              <a:latin typeface="Book Antiqua"/>
              <a:ea typeface="Book Antiqua"/>
              <a:cs typeface="Book Antiqua"/>
              <a:sym typeface="Book Antiqua"/>
            </a:endParaRPr>
          </a:p>
        </p:txBody>
      </p:sp>
      <p:sp>
        <p:nvSpPr>
          <p:cNvPr id="3508" name="Google Shape;3508;p77"/>
          <p:cNvSpPr txBox="1"/>
          <p:nvPr/>
        </p:nvSpPr>
        <p:spPr>
          <a:xfrm>
            <a:off x="5366485" y="2114550"/>
            <a:ext cx="43971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Noto Sans Symbols"/>
                <a:ea typeface="Noto Sans Symbols"/>
                <a:cs typeface="Noto Sans Symbols"/>
                <a:sym typeface="Noto Sans Symbols"/>
              </a:rPr>
              <a:t>∴</a:t>
            </a:r>
            <a:endParaRPr b="1" baseline="-25000" i="0" sz="1600" u="none" cap="none" strike="noStrike">
              <a:solidFill>
                <a:srgbClr val="0000FF"/>
              </a:solidFill>
              <a:latin typeface="Noto Sans Symbols"/>
              <a:ea typeface="Noto Sans Symbols"/>
              <a:cs typeface="Noto Sans Symbols"/>
              <a:sym typeface="Noto Sans Symbols"/>
            </a:endParaRPr>
          </a:p>
        </p:txBody>
      </p:sp>
      <p:sp>
        <p:nvSpPr>
          <p:cNvPr id="3509" name="Google Shape;3509;p77"/>
          <p:cNvSpPr txBox="1"/>
          <p:nvPr/>
        </p:nvSpPr>
        <p:spPr>
          <a:xfrm>
            <a:off x="5973814" y="2114550"/>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510" name="Google Shape;3510;p77"/>
          <p:cNvSpPr txBox="1"/>
          <p:nvPr/>
        </p:nvSpPr>
        <p:spPr>
          <a:xfrm>
            <a:off x="6233260" y="2114550"/>
            <a:ext cx="8535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115v</a:t>
            </a:r>
            <a:endParaRPr b="1" i="0" sz="1600" u="none" cap="none" strike="noStrike">
              <a:solidFill>
                <a:srgbClr val="0000FF"/>
              </a:solidFill>
              <a:latin typeface="Book Antiqua"/>
              <a:ea typeface="Book Antiqua"/>
              <a:cs typeface="Book Antiqua"/>
              <a:sym typeface="Book Antiqua"/>
            </a:endParaRPr>
          </a:p>
        </p:txBody>
      </p:sp>
      <p:sp>
        <p:nvSpPr>
          <p:cNvPr id="3511" name="Google Shape;3511;p77"/>
          <p:cNvSpPr/>
          <p:nvPr/>
        </p:nvSpPr>
        <p:spPr>
          <a:xfrm>
            <a:off x="5706366" y="2120622"/>
            <a:ext cx="4587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-30</a:t>
            </a:r>
            <a:endParaRPr b="1" baseline="-25000" i="0" sz="1600" u="none" cap="none" strike="noStrike">
              <a:solidFill>
                <a:srgbClr val="0000FF"/>
              </a:solidFill>
              <a:latin typeface="Book Antiqua"/>
              <a:ea typeface="Book Antiqua"/>
              <a:cs typeface="Book Antiqua"/>
              <a:sym typeface="Book Antiqua"/>
            </a:endParaRPr>
          </a:p>
        </p:txBody>
      </p:sp>
      <p:grpSp>
        <p:nvGrpSpPr>
          <p:cNvPr id="3512" name="Google Shape;3512;p77"/>
          <p:cNvGrpSpPr/>
          <p:nvPr/>
        </p:nvGrpSpPr>
        <p:grpSpPr>
          <a:xfrm>
            <a:off x="6205678" y="2419350"/>
            <a:ext cx="1100138" cy="567366"/>
            <a:chOff x="2642091" y="3016177"/>
            <a:chExt cx="405910" cy="755787"/>
          </a:xfrm>
        </p:grpSpPr>
        <p:sp>
          <p:nvSpPr>
            <p:cNvPr id="3513" name="Google Shape;3513;p77"/>
            <p:cNvSpPr/>
            <p:nvPr/>
          </p:nvSpPr>
          <p:spPr>
            <a:xfrm>
              <a:off x="2642091" y="3016177"/>
              <a:ext cx="405910"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-30</a:t>
              </a:r>
              <a:endParaRPr b="0" i="0" sz="1400" u="none" cap="none" strike="noStrike">
                <a:solidFill>
                  <a:srgbClr val="000000"/>
                </a:solidFill>
                <a:latin typeface="Arial"/>
                <a:ea typeface="Arial"/>
                <a:cs typeface="Arial"/>
                <a:sym typeface="Arial"/>
              </a:endParaRPr>
            </a:p>
          </p:txBody>
        </p:sp>
        <p:cxnSp>
          <p:nvCxnSpPr>
            <p:cNvPr id="3514" name="Google Shape;3514;p77"/>
            <p:cNvCxnSpPr/>
            <p:nvPr/>
          </p:nvCxnSpPr>
          <p:spPr>
            <a:xfrm>
              <a:off x="2727759" y="3374842"/>
              <a:ext cx="229001" cy="0"/>
            </a:xfrm>
            <a:prstGeom prst="straightConnector1">
              <a:avLst/>
            </a:prstGeom>
            <a:noFill/>
            <a:ln cap="flat" cmpd="sng" w="19050">
              <a:solidFill>
                <a:srgbClr val="0000FF"/>
              </a:solidFill>
              <a:prstDash val="solid"/>
              <a:round/>
              <a:headEnd len="sm" w="sm" type="none"/>
              <a:tailEnd len="sm" w="sm" type="none"/>
            </a:ln>
            <a:effectLst>
              <a:outerShdw blurRad="40000" rotWithShape="0" dir="5400000" dist="23000">
                <a:srgbClr val="000000">
                  <a:alpha val="34509"/>
                </a:srgbClr>
              </a:outerShdw>
            </a:effectLst>
          </p:spPr>
        </p:cxnSp>
        <p:sp>
          <p:nvSpPr>
            <p:cNvPr id="3515" name="Google Shape;3515;p77"/>
            <p:cNvSpPr/>
            <p:nvPr/>
          </p:nvSpPr>
          <p:spPr>
            <a:xfrm>
              <a:off x="2642091" y="3320977"/>
              <a:ext cx="405910" cy="450987"/>
            </a:xfrm>
            <a:prstGeom prst="rect">
              <a:avLst/>
            </a:prstGeom>
            <a:noFill/>
            <a:ln>
              <a:noFill/>
            </a:ln>
          </p:spPr>
          <p:txBody>
            <a:bodyPr anchorCtr="0" anchor="t" bIns="45700" lIns="91425" spcFirstLastPara="1" rIns="91425" wrap="square" tIns="45700">
              <a:spAutoFit/>
            </a:bodyPr>
            <a:lstStyle/>
            <a:p>
              <a:pPr indent="-457200" lvl="0" marL="45720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115</a:t>
              </a:r>
              <a:endParaRPr b="0" i="0" sz="1400" u="none" cap="none" strike="noStrike">
                <a:solidFill>
                  <a:srgbClr val="000000"/>
                </a:solidFill>
                <a:latin typeface="Arial"/>
                <a:ea typeface="Arial"/>
                <a:cs typeface="Arial"/>
                <a:sym typeface="Arial"/>
              </a:endParaRPr>
            </a:p>
          </p:txBody>
        </p:sp>
      </p:grpSp>
      <p:sp>
        <p:nvSpPr>
          <p:cNvPr id="3516" name="Google Shape;3516;p77"/>
          <p:cNvSpPr txBox="1"/>
          <p:nvPr/>
        </p:nvSpPr>
        <p:spPr>
          <a:xfrm>
            <a:off x="5973814" y="2509565"/>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517" name="Google Shape;3517;p77"/>
          <p:cNvSpPr/>
          <p:nvPr/>
        </p:nvSpPr>
        <p:spPr>
          <a:xfrm>
            <a:off x="5706366" y="2509565"/>
            <a:ext cx="2984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baseline="-25000" i="0" sz="1600" u="none" cap="none" strike="noStrike">
              <a:solidFill>
                <a:srgbClr val="0000FF"/>
              </a:solidFill>
              <a:latin typeface="Book Antiqua"/>
              <a:ea typeface="Book Antiqua"/>
              <a:cs typeface="Book Antiqua"/>
              <a:sym typeface="Book Antiqua"/>
            </a:endParaRPr>
          </a:p>
        </p:txBody>
      </p:sp>
      <p:sp>
        <p:nvSpPr>
          <p:cNvPr id="3518" name="Google Shape;3518;p77"/>
          <p:cNvSpPr txBox="1"/>
          <p:nvPr/>
        </p:nvSpPr>
        <p:spPr>
          <a:xfrm>
            <a:off x="6233260" y="3082731"/>
            <a:ext cx="1295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- 0.26 ms</a:t>
            </a:r>
            <a:r>
              <a:rPr b="1" baseline="30000" i="0" lang="en-US" sz="1600" u="none" cap="none" strike="noStrike">
                <a:solidFill>
                  <a:srgbClr val="0000FF"/>
                </a:solidFill>
                <a:latin typeface="Book Antiqua"/>
                <a:ea typeface="Book Antiqua"/>
                <a:cs typeface="Book Antiqua"/>
                <a:sym typeface="Book Antiqua"/>
              </a:rPr>
              <a:t>-1</a:t>
            </a:r>
            <a:endParaRPr b="1" baseline="30000" i="0" sz="1600" u="none" cap="none" strike="noStrike">
              <a:solidFill>
                <a:srgbClr val="0000FF"/>
              </a:solidFill>
              <a:latin typeface="Book Antiqua"/>
              <a:ea typeface="Book Antiqua"/>
              <a:cs typeface="Book Antiqua"/>
              <a:sym typeface="Book Antiqua"/>
            </a:endParaRPr>
          </a:p>
        </p:txBody>
      </p:sp>
      <p:sp>
        <p:nvSpPr>
          <p:cNvPr id="3519" name="Google Shape;3519;p77"/>
          <p:cNvSpPr txBox="1"/>
          <p:nvPr/>
        </p:nvSpPr>
        <p:spPr>
          <a:xfrm>
            <a:off x="5973814" y="3082731"/>
            <a:ext cx="44273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FF"/>
              </a:buClr>
              <a:buSzPts val="1600"/>
              <a:buFont typeface="Book Antiqua"/>
              <a:buNone/>
            </a:pPr>
            <a:r>
              <a:rPr b="1" i="0" lang="en-US" sz="1600" u="none" cap="none" strike="noStrike">
                <a:solidFill>
                  <a:srgbClr val="0000FF"/>
                </a:solidFill>
                <a:latin typeface="Book Antiqua"/>
                <a:ea typeface="Book Antiqua"/>
                <a:cs typeface="Book Antiqua"/>
                <a:sym typeface="Book Antiqua"/>
              </a:rPr>
              <a:t>=</a:t>
            </a:r>
            <a:endParaRPr b="0" i="0" sz="1400" u="none" cap="none" strike="noStrike">
              <a:solidFill>
                <a:srgbClr val="000000"/>
              </a:solidFill>
              <a:latin typeface="Arial"/>
              <a:ea typeface="Arial"/>
              <a:cs typeface="Arial"/>
              <a:sym typeface="Arial"/>
            </a:endParaRPr>
          </a:p>
        </p:txBody>
      </p:sp>
      <p:sp>
        <p:nvSpPr>
          <p:cNvPr id="3520" name="Google Shape;3520;p77"/>
          <p:cNvSpPr/>
          <p:nvPr/>
        </p:nvSpPr>
        <p:spPr>
          <a:xfrm>
            <a:off x="5706366" y="3082731"/>
            <a:ext cx="2984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v</a:t>
            </a:r>
            <a:endParaRPr b="1" baseline="-25000" i="0" sz="1600" u="none" cap="none" strike="noStrike">
              <a:solidFill>
                <a:srgbClr val="0000FF"/>
              </a:solidFill>
              <a:latin typeface="Book Antiqua"/>
              <a:ea typeface="Book Antiqua"/>
              <a:cs typeface="Book Antiqua"/>
              <a:sym typeface="Book Antiqua"/>
            </a:endParaRPr>
          </a:p>
        </p:txBody>
      </p:sp>
      <p:grpSp>
        <p:nvGrpSpPr>
          <p:cNvPr id="3521" name="Google Shape;3521;p77"/>
          <p:cNvGrpSpPr/>
          <p:nvPr/>
        </p:nvGrpSpPr>
        <p:grpSpPr>
          <a:xfrm>
            <a:off x="401940" y="64712"/>
            <a:ext cx="8079838" cy="1973638"/>
            <a:chOff x="705385" y="438194"/>
            <a:chExt cx="8079838" cy="1973638"/>
          </a:xfrm>
        </p:grpSpPr>
        <p:sp>
          <p:nvSpPr>
            <p:cNvPr id="3522" name="Google Shape;3522;p77"/>
            <p:cNvSpPr/>
            <p:nvPr/>
          </p:nvSpPr>
          <p:spPr>
            <a:xfrm>
              <a:off x="705385" y="438194"/>
              <a:ext cx="8079838" cy="1973638"/>
            </a:xfrm>
            <a:prstGeom prst="roundRect">
              <a:avLst>
                <a:gd fmla="val 0" name="adj"/>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chemeClr val="dk1"/>
                </a:buClr>
                <a:buSzPts val="1800"/>
                <a:buFont typeface="Bookman Old Style"/>
                <a:buNone/>
              </a:pPr>
              <a:r>
                <a:t/>
              </a:r>
              <a:endParaRPr b="1" i="0" sz="1800" u="none" cap="none" strike="noStrike">
                <a:solidFill>
                  <a:srgbClr val="000000"/>
                </a:solidFill>
                <a:latin typeface="Bell MT"/>
                <a:ea typeface="Bell MT"/>
                <a:cs typeface="Bell MT"/>
                <a:sym typeface="Bell MT"/>
              </a:endParaRPr>
            </a:p>
          </p:txBody>
        </p:sp>
        <p:sp>
          <p:nvSpPr>
            <p:cNvPr id="3523" name="Google Shape;3523;p77"/>
            <p:cNvSpPr txBox="1"/>
            <p:nvPr/>
          </p:nvSpPr>
          <p:spPr>
            <a:xfrm>
              <a:off x="1157106" y="438194"/>
              <a:ext cx="7453820" cy="19736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Two hockey players of opposite teams, while trying to hit a hockey ball on the ground collide and immediately become entangled. One has a mass of 60kg and was moving faster with a velocity of 5ms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while the other has a mass of 55kg was moving faster with a velocity 6ms</a:t>
              </a:r>
              <a:r>
                <a:rPr b="1" baseline="30000" i="0" lang="en-US" sz="1600" u="none" cap="none" strike="noStrike">
                  <a:solidFill>
                    <a:srgbClr val="0000FF"/>
                  </a:solidFill>
                  <a:latin typeface="Book Antiqua"/>
                  <a:ea typeface="Book Antiqua"/>
                  <a:cs typeface="Book Antiqua"/>
                  <a:sym typeface="Book Antiqua"/>
                </a:rPr>
                <a:t>-1</a:t>
              </a:r>
              <a:r>
                <a:rPr b="1" i="0" lang="en-US" sz="1600" u="none" cap="none" strike="noStrike">
                  <a:solidFill>
                    <a:srgbClr val="0000FF"/>
                  </a:solidFill>
                  <a:latin typeface="Book Antiqua"/>
                  <a:ea typeface="Book Antiqua"/>
                  <a:cs typeface="Book Antiqua"/>
                  <a:sym typeface="Book Antiqua"/>
                </a:rPr>
                <a:t> towards the first player. In which direction and with what velocity will they move after they become entangled? Assume that the frictional force acting between the feet of the two players  and the ground is negligible.</a:t>
              </a:r>
              <a:endParaRPr b="0" i="0" sz="1400" u="none" cap="none" strike="noStrike">
                <a:solidFill>
                  <a:srgbClr val="000000"/>
                </a:solidFill>
                <a:latin typeface="Arial"/>
                <a:ea typeface="Arial"/>
                <a:cs typeface="Arial"/>
                <a:sym typeface="Arial"/>
              </a:endParaRPr>
            </a:p>
          </p:txBody>
        </p:sp>
      </p:grpSp>
      <p:grpSp>
        <p:nvGrpSpPr>
          <p:cNvPr id="3524" name="Google Shape;3524;p77"/>
          <p:cNvGrpSpPr/>
          <p:nvPr/>
        </p:nvGrpSpPr>
        <p:grpSpPr>
          <a:xfrm>
            <a:off x="172716" y="486804"/>
            <a:ext cx="543063" cy="618996"/>
            <a:chOff x="4953000" y="3718491"/>
            <a:chExt cx="640080" cy="640080"/>
          </a:xfrm>
        </p:grpSpPr>
        <p:sp>
          <p:nvSpPr>
            <p:cNvPr id="3525" name="Google Shape;3525;p77"/>
            <p:cNvSpPr/>
            <p:nvPr/>
          </p:nvSpPr>
          <p:spPr>
            <a:xfrm>
              <a:off x="4953000" y="3718491"/>
              <a:ext cx="640080" cy="640080"/>
            </a:xfrm>
            <a:prstGeom prst="ellipse">
              <a:avLst/>
            </a:prstGeom>
            <a:solidFill>
              <a:srgbClr val="00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6" name="Google Shape;3526;p77"/>
            <p:cNvSpPr/>
            <p:nvPr/>
          </p:nvSpPr>
          <p:spPr>
            <a:xfrm>
              <a:off x="5040489" y="3739575"/>
              <a:ext cx="4555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00"/>
                  </a:solidFill>
                  <a:latin typeface="Bookman Old Style"/>
                  <a:ea typeface="Bookman Old Style"/>
                  <a:cs typeface="Bookman Old Style"/>
                  <a:sym typeface="Bookman Old Style"/>
                </a:rPr>
                <a:t>7</a:t>
              </a:r>
              <a:endParaRPr b="0" i="0" sz="1400" u="none" cap="none" strike="noStrike">
                <a:solidFill>
                  <a:srgbClr val="000000"/>
                </a:solidFill>
                <a:latin typeface="Arial"/>
                <a:ea typeface="Arial"/>
                <a:cs typeface="Arial"/>
                <a:sym typeface="Arial"/>
              </a:endParaRPr>
            </a:p>
          </p:txBody>
        </p:sp>
      </p:grpSp>
      <p:sp>
        <p:nvSpPr>
          <p:cNvPr id="3527" name="Google Shape;3527;p77"/>
          <p:cNvSpPr/>
          <p:nvPr/>
        </p:nvSpPr>
        <p:spPr>
          <a:xfrm>
            <a:off x="432535" y="2123694"/>
            <a:ext cx="927100" cy="338554"/>
          </a:xfrm>
          <a:prstGeom prst="roundRect">
            <a:avLst>
              <a:gd fmla="val 16667" name="adj"/>
            </a:avLst>
          </a:prstGeom>
          <a:gradFill>
            <a:gsLst>
              <a:gs pos="0">
                <a:srgbClr val="FFA7E2"/>
              </a:gs>
              <a:gs pos="49000">
                <a:srgbClr val="FFECF9"/>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Given:</a:t>
            </a:r>
            <a:endParaRPr b="0" i="0" sz="1400" u="none" cap="none" strike="noStrike">
              <a:solidFill>
                <a:srgbClr val="000000"/>
              </a:solidFill>
              <a:latin typeface="Arial"/>
              <a:ea typeface="Arial"/>
              <a:cs typeface="Arial"/>
              <a:sym typeface="Arial"/>
            </a:endParaRPr>
          </a:p>
        </p:txBody>
      </p:sp>
      <p:sp>
        <p:nvSpPr>
          <p:cNvPr id="3528" name="Google Shape;3528;p77"/>
          <p:cNvSpPr/>
          <p:nvPr/>
        </p:nvSpPr>
        <p:spPr>
          <a:xfrm>
            <a:off x="432535" y="2843676"/>
            <a:ext cx="1109483" cy="338554"/>
          </a:xfrm>
          <a:prstGeom prst="roundRect">
            <a:avLst>
              <a:gd fmla="val 16667" name="adj"/>
            </a:avLst>
          </a:prstGeom>
          <a:gradFill>
            <a:gsLst>
              <a:gs pos="0">
                <a:srgbClr val="FFCC66"/>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To Find:</a:t>
            </a:r>
            <a:endParaRPr b="0" i="0" sz="1400" u="none" cap="none" strike="noStrike">
              <a:solidFill>
                <a:srgbClr val="000000"/>
              </a:solidFill>
              <a:latin typeface="Arial"/>
              <a:ea typeface="Arial"/>
              <a:cs typeface="Arial"/>
              <a:sym typeface="Arial"/>
            </a:endParaRPr>
          </a:p>
        </p:txBody>
      </p:sp>
      <p:sp>
        <p:nvSpPr>
          <p:cNvPr id="3529" name="Google Shape;3529;p77"/>
          <p:cNvSpPr/>
          <p:nvPr/>
        </p:nvSpPr>
        <p:spPr>
          <a:xfrm>
            <a:off x="459328" y="3364912"/>
            <a:ext cx="1165940" cy="338554"/>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C00000"/>
                </a:solidFill>
                <a:latin typeface="Book Antiqua"/>
                <a:ea typeface="Book Antiqua"/>
                <a:cs typeface="Book Antiqua"/>
                <a:sym typeface="Book Antiqua"/>
              </a:rPr>
              <a:t>Formula:</a:t>
            </a:r>
            <a:endParaRPr b="1" i="0" sz="1600" u="none" cap="none" strike="noStrike">
              <a:solidFill>
                <a:srgbClr val="C00000"/>
              </a:solidFill>
              <a:latin typeface="Book Antiqua"/>
              <a:ea typeface="Book Antiqua"/>
              <a:cs typeface="Book Antiqua"/>
              <a:sym typeface="Book Antiqua"/>
            </a:endParaRPr>
          </a:p>
        </p:txBody>
      </p:sp>
      <p:sp>
        <p:nvSpPr>
          <p:cNvPr id="3530" name="Google Shape;3530;p77"/>
          <p:cNvSpPr txBox="1"/>
          <p:nvPr/>
        </p:nvSpPr>
        <p:spPr>
          <a:xfrm>
            <a:off x="5307598" y="3812196"/>
            <a:ext cx="3684002" cy="1066932"/>
          </a:xfrm>
          <a:prstGeom prst="rect">
            <a:avLst/>
          </a:prstGeom>
          <a:gradFill>
            <a:gsLst>
              <a:gs pos="0">
                <a:srgbClr val="FFFF00"/>
              </a:gs>
              <a:gs pos="70400">
                <a:srgbClr val="FFFFB4"/>
              </a:gs>
              <a:gs pos="100000">
                <a:srgbClr val="FFFFFF"/>
              </a:gs>
            </a:gsLst>
            <a:lin ang="10800000" scaled="0"/>
          </a:gradFill>
          <a:ln>
            <a:noFill/>
          </a:ln>
        </p:spPr>
        <p:txBody>
          <a:bodyPr anchorCtr="0" anchor="ctr" bIns="45700" lIns="91425" spcFirstLastPara="1" rIns="91425" wrap="square" tIns="45700">
            <a:noAutofit/>
          </a:bodyPr>
          <a:lstStyle/>
          <a:p>
            <a:pPr indent="-230188" lvl="0" marL="23018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   The two entangled players will move towards the left i.e. in the direction of 2</a:t>
            </a:r>
            <a:r>
              <a:rPr b="1" baseline="30000" i="0" lang="en-US" sz="1600" u="none" cap="none" strike="noStrike">
                <a:solidFill>
                  <a:srgbClr val="0000FF"/>
                </a:solidFill>
                <a:latin typeface="Book Antiqua"/>
                <a:ea typeface="Book Antiqua"/>
                <a:cs typeface="Book Antiqua"/>
                <a:sym typeface="Book Antiqua"/>
              </a:rPr>
              <a:t>nd</a:t>
            </a:r>
            <a:r>
              <a:rPr b="1" i="0" lang="en-US" sz="1600" u="none" cap="none" strike="noStrike">
                <a:solidFill>
                  <a:srgbClr val="0000FF"/>
                </a:solidFill>
                <a:latin typeface="Book Antiqua"/>
                <a:ea typeface="Book Antiqua"/>
                <a:cs typeface="Book Antiqua"/>
                <a:sym typeface="Book Antiqua"/>
              </a:rPr>
              <a:t> Player with a velocity of 0.26ms</a:t>
            </a:r>
            <a:r>
              <a:rPr b="1" baseline="30000" i="0" lang="en-US" sz="1600" u="none" cap="none" strike="noStrike">
                <a:solidFill>
                  <a:srgbClr val="0000FF"/>
                </a:solidFill>
                <a:latin typeface="Book Antiqua"/>
                <a:ea typeface="Book Antiqua"/>
                <a:cs typeface="Book Antiqua"/>
                <a:sym typeface="Book Antiqua"/>
              </a:rPr>
              <a:t>-1</a:t>
            </a:r>
            <a:endParaRPr b="0" i="0" sz="1400" u="none" cap="none" strike="noStrike">
              <a:solidFill>
                <a:srgbClr val="000000"/>
              </a:solidFill>
              <a:latin typeface="Arial"/>
              <a:ea typeface="Arial"/>
              <a:cs typeface="Arial"/>
              <a:sym typeface="Arial"/>
            </a:endParaRPr>
          </a:p>
        </p:txBody>
      </p:sp>
      <p:sp>
        <p:nvSpPr>
          <p:cNvPr id="3531" name="Google Shape;3531;p77"/>
          <p:cNvSpPr/>
          <p:nvPr/>
        </p:nvSpPr>
        <p:spPr>
          <a:xfrm>
            <a:off x="432535" y="3767640"/>
            <a:ext cx="1075812" cy="374571"/>
          </a:xfrm>
          <a:prstGeom prst="roundRect">
            <a:avLst>
              <a:gd fmla="val 16667" name="adj"/>
            </a:avLst>
          </a:prstGeom>
          <a:gradFill>
            <a:gsLst>
              <a:gs pos="0">
                <a:srgbClr val="97FDFF"/>
              </a:gs>
              <a:gs pos="98333">
                <a:srgbClr val="FFFFFF"/>
              </a:gs>
              <a:gs pos="100000">
                <a:srgbClr val="FFFFFF"/>
              </a:gs>
            </a:gsLst>
            <a:lin ang="0"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Solution:</a:t>
            </a:r>
            <a:endParaRPr b="0" i="0" sz="1400" u="none" cap="none" strike="noStrike">
              <a:solidFill>
                <a:srgbClr val="000000"/>
              </a:solidFill>
              <a:latin typeface="Arial"/>
              <a:ea typeface="Arial"/>
              <a:cs typeface="Arial"/>
              <a:sym typeface="Arial"/>
            </a:endParaRPr>
          </a:p>
        </p:txBody>
      </p:sp>
      <p:cxnSp>
        <p:nvCxnSpPr>
          <p:cNvPr id="3532" name="Google Shape;3532;p77"/>
          <p:cNvCxnSpPr/>
          <p:nvPr/>
        </p:nvCxnSpPr>
        <p:spPr>
          <a:xfrm>
            <a:off x="5435272" y="2072997"/>
            <a:ext cx="0" cy="2940606"/>
          </a:xfrm>
          <a:prstGeom prst="straightConnector1">
            <a:avLst/>
          </a:prstGeom>
          <a:noFill/>
          <a:ln cap="flat" cmpd="sng" w="9525">
            <a:solidFill>
              <a:schemeClr val="dk1"/>
            </a:solidFill>
            <a:prstDash val="solid"/>
            <a:round/>
            <a:headEnd len="sm" w="sm" type="none"/>
            <a:tailEnd len="sm" w="sm" type="none"/>
          </a:ln>
        </p:spPr>
      </p:cxnSp>
      <p:sp>
        <p:nvSpPr>
          <p:cNvPr id="3533" name="Google Shape;3533;p77"/>
          <p:cNvSpPr/>
          <p:nvPr/>
        </p:nvSpPr>
        <p:spPr>
          <a:xfrm>
            <a:off x="7467592" y="451517"/>
            <a:ext cx="603540"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4" name="Google Shape;3534;p77"/>
          <p:cNvSpPr/>
          <p:nvPr/>
        </p:nvSpPr>
        <p:spPr>
          <a:xfrm>
            <a:off x="4566622" y="943604"/>
            <a:ext cx="563553" cy="248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5" name="Google Shape;3535;p77"/>
          <p:cNvSpPr/>
          <p:nvPr/>
        </p:nvSpPr>
        <p:spPr>
          <a:xfrm>
            <a:off x="862283" y="942975"/>
            <a:ext cx="557973" cy="24132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6" name="Google Shape;3536;p77"/>
          <p:cNvSpPr/>
          <p:nvPr/>
        </p:nvSpPr>
        <p:spPr>
          <a:xfrm>
            <a:off x="4678408" y="690497"/>
            <a:ext cx="574881" cy="241326"/>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7" name="Google Shape;3537;p77"/>
          <p:cNvSpPr/>
          <p:nvPr/>
        </p:nvSpPr>
        <p:spPr>
          <a:xfrm>
            <a:off x="2462153" y="1673408"/>
            <a:ext cx="1318052" cy="615585"/>
          </a:xfrm>
          <a:prstGeom prst="wedgeRoundRectCallout">
            <a:avLst>
              <a:gd fmla="val -55238" name="adj1"/>
              <a:gd fmla="val 91944" name="adj2"/>
              <a:gd fmla="val 16667" name="adj3"/>
            </a:avLst>
          </a:prstGeom>
          <a:solidFill>
            <a:srgbClr val="00FFFF"/>
          </a:solidFill>
          <a:ln>
            <a:noFill/>
          </a:ln>
          <a:effectLst>
            <a:outerShdw blurRad="40000" rotWithShape="0" dir="5400000" dist="23000">
              <a:srgbClr val="000000">
                <a:alpha val="34509"/>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 towards right </a:t>
            </a:r>
            <a:endParaRPr b="1" i="0" sz="1600" u="none" cap="none" strike="noStrike">
              <a:solidFill>
                <a:schemeClr val="dk1"/>
              </a:solidFill>
              <a:latin typeface="Book Antiqua"/>
              <a:ea typeface="Book Antiqua"/>
              <a:cs typeface="Book Antiqua"/>
              <a:sym typeface="Book Antiqua"/>
            </a:endParaRPr>
          </a:p>
        </p:txBody>
      </p:sp>
      <p:sp>
        <p:nvSpPr>
          <p:cNvPr id="3538" name="Google Shape;3538;p77"/>
          <p:cNvSpPr/>
          <p:nvPr/>
        </p:nvSpPr>
        <p:spPr>
          <a:xfrm>
            <a:off x="4037359" y="1778183"/>
            <a:ext cx="1241664" cy="530232"/>
          </a:xfrm>
          <a:prstGeom prst="wedgeRoundRectCallout">
            <a:avLst>
              <a:gd fmla="val -48334" name="adj1"/>
              <a:gd fmla="val 91944" name="adj2"/>
              <a:gd fmla="val 16667" name="adj3"/>
            </a:avLst>
          </a:prstGeom>
          <a:solidFill>
            <a:srgbClr val="00FFFF"/>
          </a:solidFill>
          <a:ln>
            <a:noFill/>
          </a:ln>
          <a:effectLst>
            <a:outerShdw blurRad="40000" rotWithShape="0" dir="5400000" dist="23000">
              <a:srgbClr val="000000">
                <a:alpha val="34509"/>
              </a:srgbClr>
            </a:outerShdw>
          </a:effectLst>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Book Antiqua"/>
                <a:ea typeface="Book Antiqua"/>
                <a:cs typeface="Book Antiqua"/>
                <a:sym typeface="Book Antiqua"/>
              </a:rPr>
              <a:t>(-) towards left</a:t>
            </a:r>
            <a:endParaRPr b="1" i="0" sz="1600" u="none" cap="none" strike="noStrike">
              <a:solidFill>
                <a:schemeClr val="dk1"/>
              </a:solidFill>
              <a:latin typeface="Book Antiqua"/>
              <a:ea typeface="Book Antiqua"/>
              <a:cs typeface="Book Antiqua"/>
              <a:sym typeface="Book Antiqua"/>
            </a:endParaRPr>
          </a:p>
        </p:txBody>
      </p:sp>
      <p:sp>
        <p:nvSpPr>
          <p:cNvPr id="3539" name="Google Shape;3539;p77"/>
          <p:cNvSpPr/>
          <p:nvPr/>
        </p:nvSpPr>
        <p:spPr>
          <a:xfrm>
            <a:off x="5461735" y="3429000"/>
            <a:ext cx="1018227" cy="338241"/>
          </a:xfrm>
          <a:prstGeom prst="roundRect">
            <a:avLst>
              <a:gd fmla="val 16667" name="adj"/>
            </a:avLst>
          </a:prstGeom>
          <a:gradFill>
            <a:gsLst>
              <a:gs pos="0">
                <a:srgbClr val="CC99FF"/>
              </a:gs>
              <a:gs pos="55000">
                <a:srgbClr val="FFFFFF"/>
              </a:gs>
              <a:gs pos="100000">
                <a:srgbClr val="FFFF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Book Antiqua"/>
                <a:ea typeface="Book Antiqua"/>
                <a:cs typeface="Book Antiqua"/>
                <a:sym typeface="Book Antiqua"/>
              </a:rPr>
              <a:t>Ans: </a:t>
            </a:r>
            <a:endParaRPr b="1" i="0" sz="1600" u="none" cap="none" strike="noStrike">
              <a:solidFill>
                <a:srgbClr val="0000FF"/>
              </a:solidFill>
              <a:latin typeface="Book Antiqua"/>
              <a:ea typeface="Book Antiqua"/>
              <a:cs typeface="Book Antiqua"/>
              <a:sym typeface="Book Antiq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24"/>
                                        </p:tgtEl>
                                        <p:attrNameLst>
                                          <p:attrName>style.visibility</p:attrName>
                                        </p:attrNameLst>
                                      </p:cBhvr>
                                      <p:to>
                                        <p:strVal val="visible"/>
                                      </p:to>
                                    </p:set>
                                    <p:anim calcmode="lin" valueType="num">
                                      <p:cBhvr additive="base">
                                        <p:cTn dur="500"/>
                                        <p:tgtEl>
                                          <p:spTgt spid="352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21"/>
                                        </p:tgtEl>
                                        <p:attrNameLst>
                                          <p:attrName>style.visibility</p:attrName>
                                        </p:attrNameLst>
                                      </p:cBhvr>
                                      <p:to>
                                        <p:strVal val="visible"/>
                                      </p:to>
                                    </p:set>
                                    <p:animEffect filter="fade" transition="in">
                                      <p:cBhvr>
                                        <p:cTn dur="500"/>
                                        <p:tgtEl>
                                          <p:spTgt spid="3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500"/>
                                        <p:tgtEl>
                                          <p:spTgt spid="3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1"/>
                                        </p:tgtEl>
                                        <p:attrNameLst>
                                          <p:attrName>style.visibility</p:attrName>
                                        </p:attrNameLst>
                                      </p:cBhvr>
                                      <p:to>
                                        <p:strVal val="visible"/>
                                      </p:to>
                                    </p:set>
                                    <p:animEffect filter="fade" transition="in">
                                      <p:cBhvr>
                                        <p:cTn dur="500"/>
                                        <p:tgtEl>
                                          <p:spTgt spid="3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3"/>
                                        </p:tgtEl>
                                        <p:attrNameLst>
                                          <p:attrName>style.visibility</p:attrName>
                                        </p:attrNameLst>
                                      </p:cBhvr>
                                      <p:to>
                                        <p:strVal val="visible"/>
                                      </p:to>
                                    </p:set>
                                    <p:animEffect filter="fade" transition="in">
                                      <p:cBhvr>
                                        <p:cTn dur="500"/>
                                        <p:tgtEl>
                                          <p:spTgt spid="3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4"/>
                                        </p:tgtEl>
                                        <p:attrNameLst>
                                          <p:attrName>style.visibility</p:attrName>
                                        </p:attrNameLst>
                                      </p:cBhvr>
                                      <p:to>
                                        <p:strVal val="visible"/>
                                      </p:to>
                                    </p:set>
                                    <p:animEffect filter="fade" transition="in">
                                      <p:cBhvr>
                                        <p:cTn dur="500"/>
                                        <p:tgtEl>
                                          <p:spTgt spid="3484"/>
                                        </p:tgtEl>
                                      </p:cBhvr>
                                    </p:animEffect>
                                  </p:childTnLst>
                                </p:cTn>
                              </p:par>
                              <p:par>
                                <p:cTn fill="hold" nodeType="with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500"/>
                                        <p:tgtEl>
                                          <p:spTgt spid="3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85"/>
                                        </p:tgtEl>
                                        <p:attrNameLst>
                                          <p:attrName>style.visibility</p:attrName>
                                        </p:attrNameLst>
                                      </p:cBhvr>
                                      <p:to>
                                        <p:strVal val="visible"/>
                                      </p:to>
                                    </p:set>
                                    <p:animEffect filter="fade" transition="in">
                                      <p:cBhvr>
                                        <p:cTn dur="500"/>
                                        <p:tgtEl>
                                          <p:spTgt spid="3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500"/>
                                        <p:tgtEl>
                                          <p:spTgt spid="3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7"/>
                                        </p:tgtEl>
                                        <p:attrNameLst>
                                          <p:attrName>style.visibility</p:attrName>
                                        </p:attrNameLst>
                                      </p:cBhvr>
                                      <p:to>
                                        <p:strVal val="visible"/>
                                      </p:to>
                                    </p:set>
                                    <p:animEffect filter="fade" transition="in">
                                      <p:cBhvr>
                                        <p:cTn dur="500"/>
                                        <p:tgtEl>
                                          <p:spTgt spid="3487"/>
                                        </p:tgtEl>
                                      </p:cBhvr>
                                    </p:animEffect>
                                  </p:childTnLst>
                                </p:cTn>
                              </p:par>
                              <p:par>
                                <p:cTn fill="hold" nodeType="withEffect" presetClass="entr" presetID="10" presetSubtype="0">
                                  <p:stCondLst>
                                    <p:cond delay="0"/>
                                  </p:stCondLst>
                                  <p:childTnLst>
                                    <p:set>
                                      <p:cBhvr>
                                        <p:cTn dur="1" fill="hold">
                                          <p:stCondLst>
                                            <p:cond delay="0"/>
                                          </p:stCondLst>
                                        </p:cTn>
                                        <p:tgtEl>
                                          <p:spTgt spid="3535"/>
                                        </p:tgtEl>
                                        <p:attrNameLst>
                                          <p:attrName>style.visibility</p:attrName>
                                        </p:attrNameLst>
                                      </p:cBhvr>
                                      <p:to>
                                        <p:strVal val="visible"/>
                                      </p:to>
                                    </p:set>
                                    <p:animEffect filter="fade" transition="in">
                                      <p:cBhvr>
                                        <p:cTn dur="500"/>
                                        <p:tgtEl>
                                          <p:spTgt spid="3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88"/>
                                        </p:tgtEl>
                                        <p:attrNameLst>
                                          <p:attrName>style.visibility</p:attrName>
                                        </p:attrNameLst>
                                      </p:cBhvr>
                                      <p:to>
                                        <p:strVal val="visible"/>
                                      </p:to>
                                    </p:set>
                                    <p:animEffect filter="fade" transition="in">
                                      <p:cBhvr>
                                        <p:cTn dur="500"/>
                                        <p:tgtEl>
                                          <p:spTgt spid="3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9"/>
                                        </p:tgtEl>
                                        <p:attrNameLst>
                                          <p:attrName>style.visibility</p:attrName>
                                        </p:attrNameLst>
                                      </p:cBhvr>
                                      <p:to>
                                        <p:strVal val="visible"/>
                                      </p:to>
                                    </p:set>
                                    <p:animEffect filter="fade" transition="in">
                                      <p:cBhvr>
                                        <p:cTn dur="500"/>
                                        <p:tgtEl>
                                          <p:spTgt spid="3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0"/>
                                        </p:tgtEl>
                                        <p:attrNameLst>
                                          <p:attrName>style.visibility</p:attrName>
                                        </p:attrNameLst>
                                      </p:cBhvr>
                                      <p:to>
                                        <p:strVal val="visible"/>
                                      </p:to>
                                    </p:set>
                                    <p:animEffect filter="fade" transition="in">
                                      <p:cBhvr>
                                        <p:cTn dur="500"/>
                                        <p:tgtEl>
                                          <p:spTgt spid="3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7"/>
                                        </p:tgtEl>
                                        <p:attrNameLst>
                                          <p:attrName>style.visibility</p:attrName>
                                        </p:attrNameLst>
                                      </p:cBhvr>
                                      <p:to>
                                        <p:strVal val="visible"/>
                                      </p:to>
                                    </p:set>
                                    <p:animEffect filter="fade" transition="in">
                                      <p:cBhvr>
                                        <p:cTn dur="500"/>
                                        <p:tgtEl>
                                          <p:spTgt spid="3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1"/>
                                        </p:tgtEl>
                                        <p:attrNameLst>
                                          <p:attrName>style.visibility</p:attrName>
                                        </p:attrNameLst>
                                      </p:cBhvr>
                                      <p:to>
                                        <p:strVal val="visible"/>
                                      </p:to>
                                    </p:set>
                                    <p:animEffect filter="fade" transition="in">
                                      <p:cBhvr>
                                        <p:cTn dur="500"/>
                                        <p:tgtEl>
                                          <p:spTgt spid="3491"/>
                                        </p:tgtEl>
                                      </p:cBhvr>
                                    </p:animEffect>
                                  </p:childTnLst>
                                </p:cTn>
                              </p:par>
                              <p:par>
                                <p:cTn fill="hold" nodeType="withEffect" presetClass="entr" presetID="10" presetSubtype="0">
                                  <p:stCondLst>
                                    <p:cond delay="0"/>
                                  </p:stCondLst>
                                  <p:childTnLst>
                                    <p:set>
                                      <p:cBhvr>
                                        <p:cTn dur="1" fill="hold">
                                          <p:stCondLst>
                                            <p:cond delay="0"/>
                                          </p:stCondLst>
                                        </p:cTn>
                                        <p:tgtEl>
                                          <p:spTgt spid="3536"/>
                                        </p:tgtEl>
                                        <p:attrNameLst>
                                          <p:attrName>style.visibility</p:attrName>
                                        </p:attrNameLst>
                                      </p:cBhvr>
                                      <p:to>
                                        <p:strVal val="visible"/>
                                      </p:to>
                                    </p:set>
                                    <p:animEffect filter="fade" transition="in">
                                      <p:cBhvr>
                                        <p:cTn dur="500"/>
                                        <p:tgtEl>
                                          <p:spTgt spid="3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492"/>
                                        </p:tgtEl>
                                        <p:attrNameLst>
                                          <p:attrName>style.visibility</p:attrName>
                                        </p:attrNameLst>
                                      </p:cBhvr>
                                      <p:to>
                                        <p:strVal val="visible"/>
                                      </p:to>
                                    </p:set>
                                    <p:animEffect filter="fade" transition="in">
                                      <p:cBhvr>
                                        <p:cTn dur="500"/>
                                        <p:tgtEl>
                                          <p:spTgt spid="3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500"/>
                                        <p:tgtEl>
                                          <p:spTgt spid="3493"/>
                                        </p:tgtEl>
                                      </p:cBhvr>
                                    </p:animEffect>
                                  </p:childTnLst>
                                </p:cTn>
                              </p:par>
                              <p:par>
                                <p:cTn fill="hold" nodeType="withEffect" presetClass="entr" presetID="10" presetSubtype="0">
                                  <p:stCondLst>
                                    <p:cond delay="0"/>
                                  </p:stCondLst>
                                  <p:childTnLst>
                                    <p:set>
                                      <p:cBhvr>
                                        <p:cTn dur="1" fill="hold">
                                          <p:stCondLst>
                                            <p:cond delay="0"/>
                                          </p:stCondLst>
                                        </p:cTn>
                                        <p:tgtEl>
                                          <p:spTgt spid="3534"/>
                                        </p:tgtEl>
                                        <p:attrNameLst>
                                          <p:attrName>style.visibility</p:attrName>
                                        </p:attrNameLst>
                                      </p:cBhvr>
                                      <p:to>
                                        <p:strVal val="visible"/>
                                      </p:to>
                                    </p:set>
                                    <p:animEffect filter="fade" transition="in">
                                      <p:cBhvr>
                                        <p:cTn dur="500"/>
                                        <p:tgtEl>
                                          <p:spTgt spid="3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8"/>
                                        </p:tgtEl>
                                        <p:attrNameLst>
                                          <p:attrName>style.visibility</p:attrName>
                                        </p:attrNameLst>
                                      </p:cBhvr>
                                      <p:to>
                                        <p:strVal val="visible"/>
                                      </p:to>
                                    </p:set>
                                    <p:animEffect filter="fade" transition="in">
                                      <p:cBhvr>
                                        <p:cTn dur="500"/>
                                        <p:tgtEl>
                                          <p:spTgt spid="3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28"/>
                                        </p:tgtEl>
                                        <p:attrNameLst>
                                          <p:attrName>style.visibility</p:attrName>
                                        </p:attrNameLst>
                                      </p:cBhvr>
                                      <p:to>
                                        <p:strVal val="visible"/>
                                      </p:to>
                                    </p:set>
                                    <p:animEffect filter="fade" transition="in">
                                      <p:cBhvr>
                                        <p:cTn dur="500"/>
                                        <p:tgtEl>
                                          <p:spTgt spid="3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2"/>
                                        </p:tgtEl>
                                        <p:attrNameLst>
                                          <p:attrName>style.visibility</p:attrName>
                                        </p:attrNameLst>
                                      </p:cBhvr>
                                      <p:to>
                                        <p:strVal val="visible"/>
                                      </p:to>
                                    </p:set>
                                    <p:animEffect filter="fade" transition="in">
                                      <p:cBhvr>
                                        <p:cTn dur="500"/>
                                        <p:tgtEl>
                                          <p:spTgt spid="3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9"/>
                                        </p:tgtEl>
                                        <p:attrNameLst>
                                          <p:attrName>style.visibility</p:attrName>
                                        </p:attrNameLst>
                                      </p:cBhvr>
                                      <p:to>
                                        <p:strVal val="visible"/>
                                      </p:to>
                                    </p:set>
                                    <p:animEffect filter="fade" transition="in">
                                      <p:cBhvr>
                                        <p:cTn dur="500"/>
                                        <p:tgtEl>
                                          <p:spTgt spid="3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500"/>
                                        <p:tgtEl>
                                          <p:spTgt spid="3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1"/>
                                        </p:tgtEl>
                                        <p:attrNameLst>
                                          <p:attrName>style.visibility</p:attrName>
                                        </p:attrNameLst>
                                      </p:cBhvr>
                                      <p:to>
                                        <p:strVal val="visible"/>
                                      </p:to>
                                    </p:set>
                                    <p:animEffect filter="fade" transition="in">
                                      <p:cBhvr>
                                        <p:cTn dur="500"/>
                                        <p:tgtEl>
                                          <p:spTgt spid="3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500"/>
                                        <p:tgtEl>
                                          <p:spTgt spid="3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8"/>
                                        </p:tgtEl>
                                        <p:attrNameLst>
                                          <p:attrName>style.visibility</p:attrName>
                                        </p:attrNameLst>
                                      </p:cBhvr>
                                      <p:to>
                                        <p:strVal val="visible"/>
                                      </p:to>
                                    </p:set>
                                    <p:animEffect filter="fade" transition="in">
                                      <p:cBhvr>
                                        <p:cTn dur="500"/>
                                        <p:tgtEl>
                                          <p:spTgt spid="3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6"/>
                                        </p:tgtEl>
                                        <p:attrNameLst>
                                          <p:attrName>style.visibility</p:attrName>
                                        </p:attrNameLst>
                                      </p:cBhvr>
                                      <p:to>
                                        <p:strVal val="visible"/>
                                      </p:to>
                                    </p:set>
                                    <p:animEffect filter="fade" transition="in">
                                      <p:cBhvr>
                                        <p:cTn dur="500"/>
                                        <p:tgtEl>
                                          <p:spTgt spid="3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gtEl>
                                        <p:attrNameLst>
                                          <p:attrName>style.visibility</p:attrName>
                                        </p:attrNameLst>
                                      </p:cBhvr>
                                      <p:to>
                                        <p:strVal val="visible"/>
                                      </p:to>
                                    </p:set>
                                    <p:animEffect filter="fade" transition="in">
                                      <p:cBhvr>
                                        <p:cTn dur="500"/>
                                        <p:tgtEl>
                                          <p:spTgt spid="3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9"/>
                                        </p:tgtEl>
                                        <p:attrNameLst>
                                          <p:attrName>style.visibility</p:attrName>
                                        </p:attrNameLst>
                                      </p:cBhvr>
                                      <p:to>
                                        <p:strVal val="visible"/>
                                      </p:to>
                                    </p:set>
                                    <p:animEffect filter="fade" transition="in">
                                      <p:cBhvr>
                                        <p:cTn dur="500"/>
                                        <p:tgtEl>
                                          <p:spTgt spid="3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0"/>
                                        </p:tgtEl>
                                        <p:attrNameLst>
                                          <p:attrName>style.visibility</p:attrName>
                                        </p:attrNameLst>
                                      </p:cBhvr>
                                      <p:to>
                                        <p:strVal val="visible"/>
                                      </p:to>
                                    </p:set>
                                    <p:animEffect filter="fade" transition="in">
                                      <p:cBhvr>
                                        <p:cTn dur="500"/>
                                        <p:tgtEl>
                                          <p:spTgt spid="3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3"/>
                                        </p:tgtEl>
                                        <p:attrNameLst>
                                          <p:attrName>style.visibility</p:attrName>
                                        </p:attrNameLst>
                                      </p:cBhvr>
                                      <p:to>
                                        <p:strVal val="visible"/>
                                      </p:to>
                                    </p:set>
                                    <p:animEffect filter="fade" transition="in">
                                      <p:cBhvr>
                                        <p:cTn dur="500"/>
                                        <p:tgtEl>
                                          <p:spTgt spid="3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1"/>
                                        </p:tgtEl>
                                        <p:attrNameLst>
                                          <p:attrName>style.visibility</p:attrName>
                                        </p:attrNameLst>
                                      </p:cBhvr>
                                      <p:to>
                                        <p:strVal val="visible"/>
                                      </p:to>
                                    </p:set>
                                    <p:animEffect filter="fade" transition="in">
                                      <p:cBhvr>
                                        <p:cTn dur="500"/>
                                        <p:tgtEl>
                                          <p:spTgt spid="3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2"/>
                                        </p:tgtEl>
                                        <p:attrNameLst>
                                          <p:attrName>style.visibility</p:attrName>
                                        </p:attrNameLst>
                                      </p:cBhvr>
                                      <p:to>
                                        <p:strVal val="visible"/>
                                      </p:to>
                                    </p:set>
                                    <p:animEffect filter="fade" transition="in">
                                      <p:cBhvr>
                                        <p:cTn dur="500"/>
                                        <p:tgtEl>
                                          <p:spTgt spid="3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4"/>
                                        </p:tgtEl>
                                        <p:attrNameLst>
                                          <p:attrName>style.visibility</p:attrName>
                                        </p:attrNameLst>
                                      </p:cBhvr>
                                      <p:to>
                                        <p:strVal val="visible"/>
                                      </p:to>
                                    </p:set>
                                    <p:animEffect filter="fade" transition="in">
                                      <p:cBhvr>
                                        <p:cTn dur="500"/>
                                        <p:tgtEl>
                                          <p:spTgt spid="3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7"/>
                                        </p:tgtEl>
                                        <p:attrNameLst>
                                          <p:attrName>style.visibility</p:attrName>
                                        </p:attrNameLst>
                                      </p:cBhvr>
                                      <p:to>
                                        <p:strVal val="visible"/>
                                      </p:to>
                                    </p:set>
                                    <p:animEffect filter="fade" transition="in">
                                      <p:cBhvr>
                                        <p:cTn dur="500"/>
                                        <p:tgtEl>
                                          <p:spTgt spid="3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5"/>
                                        </p:tgtEl>
                                        <p:attrNameLst>
                                          <p:attrName>style.visibility</p:attrName>
                                        </p:attrNameLst>
                                      </p:cBhvr>
                                      <p:to>
                                        <p:strVal val="visible"/>
                                      </p:to>
                                    </p:set>
                                    <p:animEffect filter="fade" transition="in">
                                      <p:cBhvr>
                                        <p:cTn dur="500"/>
                                        <p:tgtEl>
                                          <p:spTgt spid="3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6"/>
                                        </p:tgtEl>
                                        <p:attrNameLst>
                                          <p:attrName>style.visibility</p:attrName>
                                        </p:attrNameLst>
                                      </p:cBhvr>
                                      <p:to>
                                        <p:strVal val="visible"/>
                                      </p:to>
                                    </p:set>
                                    <p:animEffect filter="fade" transition="in">
                                      <p:cBhvr>
                                        <p:cTn dur="500"/>
                                        <p:tgtEl>
                                          <p:spTgt spid="3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2"/>
                                        </p:tgtEl>
                                        <p:attrNameLst>
                                          <p:attrName>style.visibility</p:attrName>
                                        </p:attrNameLst>
                                      </p:cBhvr>
                                      <p:to>
                                        <p:strVal val="visible"/>
                                      </p:to>
                                    </p:set>
                                    <p:animEffect filter="fade" transition="in">
                                      <p:cBhvr>
                                        <p:cTn dur="500"/>
                                        <p:tgtEl>
                                          <p:spTgt spid="3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500"/>
                                        <p:tgtEl>
                                          <p:spTgt spid="3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1"/>
                                        </p:tgtEl>
                                        <p:attrNameLst>
                                          <p:attrName>style.visibility</p:attrName>
                                        </p:attrNameLst>
                                      </p:cBhvr>
                                      <p:to>
                                        <p:strVal val="visible"/>
                                      </p:to>
                                    </p:set>
                                    <p:animEffect filter="fade" transition="in">
                                      <p:cBhvr>
                                        <p:cTn dur="500"/>
                                        <p:tgtEl>
                                          <p:spTgt spid="3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9"/>
                                        </p:tgtEl>
                                        <p:attrNameLst>
                                          <p:attrName>style.visibility</p:attrName>
                                        </p:attrNameLst>
                                      </p:cBhvr>
                                      <p:to>
                                        <p:strVal val="visible"/>
                                      </p:to>
                                    </p:set>
                                    <p:animEffect filter="fade" transition="in">
                                      <p:cBhvr>
                                        <p:cTn dur="500"/>
                                        <p:tgtEl>
                                          <p:spTgt spid="3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0"/>
                                        </p:tgtEl>
                                        <p:attrNameLst>
                                          <p:attrName>style.visibility</p:attrName>
                                        </p:attrNameLst>
                                      </p:cBhvr>
                                      <p:to>
                                        <p:strVal val="visible"/>
                                      </p:to>
                                    </p:set>
                                    <p:animEffect filter="fade" transition="in">
                                      <p:cBhvr>
                                        <p:cTn dur="500"/>
                                        <p:tgtEl>
                                          <p:spTgt spid="3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500"/>
                                        <p:tgtEl>
                                          <p:spTgt spid="3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6"/>
                                        </p:tgtEl>
                                        <p:attrNameLst>
                                          <p:attrName>style.visibility</p:attrName>
                                        </p:attrNameLst>
                                      </p:cBhvr>
                                      <p:to>
                                        <p:strVal val="visible"/>
                                      </p:to>
                                    </p:set>
                                    <p:animEffect filter="fade" transition="in">
                                      <p:cBhvr>
                                        <p:cTn dur="500"/>
                                        <p:tgtEl>
                                          <p:spTgt spid="351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12"/>
                                        </p:tgtEl>
                                        <p:attrNameLst>
                                          <p:attrName>style.visibility</p:attrName>
                                        </p:attrNameLst>
                                      </p:cBhvr>
                                      <p:to>
                                        <p:strVal val="visible"/>
                                      </p:to>
                                    </p:set>
                                    <p:animEffect filter="fade" transition="in">
                                      <p:cBhvr>
                                        <p:cTn dur="500"/>
                                        <p:tgtEl>
                                          <p:spTgt spid="3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500"/>
                                        <p:tgtEl>
                                          <p:spTgt spid="3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9"/>
                                        </p:tgtEl>
                                        <p:attrNameLst>
                                          <p:attrName>style.visibility</p:attrName>
                                        </p:attrNameLst>
                                      </p:cBhvr>
                                      <p:to>
                                        <p:strVal val="visible"/>
                                      </p:to>
                                    </p:set>
                                    <p:animEffect filter="fade" transition="in">
                                      <p:cBhvr>
                                        <p:cTn dur="500"/>
                                        <p:tgtEl>
                                          <p:spTgt spid="3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8"/>
                                        </p:tgtEl>
                                        <p:attrNameLst>
                                          <p:attrName>style.visibility</p:attrName>
                                        </p:attrNameLst>
                                      </p:cBhvr>
                                      <p:to>
                                        <p:strVal val="visible"/>
                                      </p:to>
                                    </p:set>
                                    <p:animEffect filter="fade" transition="in">
                                      <p:cBhvr>
                                        <p:cTn dur="500"/>
                                        <p:tgtEl>
                                          <p:spTgt spid="3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gtEl>
                                        <p:attrNameLst>
                                          <p:attrName>style.visibility</p:attrName>
                                        </p:attrNameLst>
                                      </p:cBhvr>
                                      <p:to>
                                        <p:strVal val="visible"/>
                                      </p:to>
                                    </p:set>
                                    <p:animEffect filter="fade" transition="in">
                                      <p:cBhvr>
                                        <p:cTn dur="500"/>
                                        <p:tgtEl>
                                          <p:spTgt spid="3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500"/>
                                        <p:tgtEl>
                                          <p:spTgt spid="3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
          <p:cNvSpPr/>
          <p:nvPr/>
        </p:nvSpPr>
        <p:spPr>
          <a:xfrm rot="-5400000">
            <a:off x="6772614" y="1589751"/>
            <a:ext cx="2780330" cy="1753212"/>
          </a:xfrm>
          <a:prstGeom prst="trapezoid">
            <a:avLst>
              <a:gd fmla="val 21813"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p8"/>
          <p:cNvSpPr txBox="1"/>
          <p:nvPr>
            <p:ph idx="1" type="body"/>
          </p:nvPr>
        </p:nvSpPr>
        <p:spPr>
          <a:xfrm>
            <a:off x="279400" y="116168"/>
            <a:ext cx="8864600" cy="59196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b="1" lang="en-US">
                <a:latin typeface="Arial"/>
                <a:ea typeface="Arial"/>
                <a:cs typeface="Arial"/>
                <a:sym typeface="Arial"/>
              </a:rPr>
              <a:t>   Shoot a bullet at the wall  </a:t>
            </a:r>
            <a:endParaRPr/>
          </a:p>
        </p:txBody>
      </p:sp>
      <p:sp>
        <p:nvSpPr>
          <p:cNvPr id="328" name="Google Shape;328;p8"/>
          <p:cNvSpPr/>
          <p:nvPr/>
        </p:nvSpPr>
        <p:spPr>
          <a:xfrm>
            <a:off x="2968637" y="1290342"/>
            <a:ext cx="374012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Arial"/>
                <a:ea typeface="Arial"/>
                <a:cs typeface="Arial"/>
                <a:sym typeface="Arial"/>
              </a:rPr>
              <a:t>Bullet will penetrate</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a:off x="4648201" y="630520"/>
            <a:ext cx="609601" cy="659822"/>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0" name="Google Shape;330;p8"/>
          <p:cNvGrpSpPr/>
          <p:nvPr/>
        </p:nvGrpSpPr>
        <p:grpSpPr>
          <a:xfrm>
            <a:off x="2819400" y="2154589"/>
            <a:ext cx="900408" cy="255413"/>
            <a:chOff x="1598198" y="696761"/>
            <a:chExt cx="3117861" cy="685803"/>
          </a:xfrm>
        </p:grpSpPr>
        <p:sp>
          <p:nvSpPr>
            <p:cNvPr id="331" name="Google Shape;331;p8"/>
            <p:cNvSpPr/>
            <p:nvPr/>
          </p:nvSpPr>
          <p:spPr>
            <a:xfrm>
              <a:off x="1598198" y="696761"/>
              <a:ext cx="2057400" cy="685803"/>
            </a:xfrm>
            <a:prstGeom prst="roundRect">
              <a:avLst>
                <a:gd fmla="val 16667" name="adj"/>
              </a:avLst>
            </a:pr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p8"/>
            <p:cNvSpPr/>
            <p:nvPr/>
          </p:nvSpPr>
          <p:spPr>
            <a:xfrm rot="5400000">
              <a:off x="3804828" y="471333"/>
              <a:ext cx="685803" cy="1136659"/>
            </a:xfrm>
            <a:custGeom>
              <a:rect b="b" l="l" r="r" t="t"/>
              <a:pathLst>
                <a:path extrusionOk="0" h="9323" w="10000">
                  <a:moveTo>
                    <a:pt x="0" y="9323"/>
                  </a:moveTo>
                  <a:cubicBezTo>
                    <a:pt x="1667" y="5990"/>
                    <a:pt x="1792" y="2926"/>
                    <a:pt x="5000" y="0"/>
                  </a:cubicBezTo>
                  <a:cubicBezTo>
                    <a:pt x="7592" y="1910"/>
                    <a:pt x="8333" y="5990"/>
                    <a:pt x="10000" y="9323"/>
                  </a:cubicBezTo>
                  <a:lnTo>
                    <a:pt x="0" y="9323"/>
                  </a:lnTo>
                  <a:close/>
                </a:path>
              </a:pathLst>
            </a:cu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33" name="Google Shape;333;p8"/>
          <p:cNvPicPr preferRelativeResize="0"/>
          <p:nvPr/>
        </p:nvPicPr>
        <p:blipFill rotWithShape="1">
          <a:blip r:embed="rId4">
            <a:alphaModFix/>
          </a:blip>
          <a:srcRect b="0" l="0" r="0" t="0"/>
          <a:stretch/>
        </p:blipFill>
        <p:spPr>
          <a:xfrm>
            <a:off x="152400" y="1012646"/>
            <a:ext cx="4572000" cy="3045180"/>
          </a:xfrm>
          <a:prstGeom prst="rect">
            <a:avLst/>
          </a:prstGeom>
          <a:noFill/>
          <a:ln>
            <a:noFill/>
          </a:ln>
        </p:spPr>
      </p:pic>
      <p:sp>
        <p:nvSpPr>
          <p:cNvPr id="334" name="Google Shape;334;p8"/>
          <p:cNvSpPr/>
          <p:nvPr/>
        </p:nvSpPr>
        <p:spPr>
          <a:xfrm>
            <a:off x="762000" y="175222"/>
            <a:ext cx="3429000" cy="1827320"/>
          </a:xfrm>
          <a:prstGeom prst="cloudCallout">
            <a:avLst>
              <a:gd fmla="val -37934" name="adj1"/>
              <a:gd fmla="val 63292"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Lets us consider this example where we will shoot the bullet at the wall. </a:t>
            </a:r>
            <a:endParaRPr b="0" i="0" sz="1600" u="none" cap="none" strike="noStrike">
              <a:solidFill>
                <a:schemeClr val="dk1"/>
              </a:solidFill>
              <a:latin typeface="Bookman Old Style"/>
              <a:ea typeface="Bookman Old Style"/>
              <a:cs typeface="Bookman Old Style"/>
              <a:sym typeface="Bookman Old Style"/>
            </a:endParaRPr>
          </a:p>
        </p:txBody>
      </p:sp>
      <p:sp>
        <p:nvSpPr>
          <p:cNvPr id="335" name="Google Shape;335;p8"/>
          <p:cNvSpPr/>
          <p:nvPr/>
        </p:nvSpPr>
        <p:spPr>
          <a:xfrm>
            <a:off x="5486400" y="744641"/>
            <a:ext cx="2590800" cy="1218073"/>
          </a:xfrm>
          <a:prstGeom prst="cloudCallout">
            <a:avLst>
              <a:gd fmla="val -56471" name="adj1"/>
              <a:gd fmla="val -33529"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What do you think will happen????</a:t>
            </a:r>
            <a:endParaRPr b="0" i="0" sz="1600" u="none" cap="none" strike="noStrike">
              <a:solidFill>
                <a:schemeClr val="dk1"/>
              </a:solidFill>
              <a:latin typeface="Bookman Old Style"/>
              <a:ea typeface="Bookman Old Style"/>
              <a:cs typeface="Bookman Old Style"/>
              <a:sym typeface="Bookman Old Style"/>
            </a:endParaRPr>
          </a:p>
        </p:txBody>
      </p:sp>
      <p:sp>
        <p:nvSpPr>
          <p:cNvPr id="336" name="Google Shape;336;p8"/>
          <p:cNvSpPr/>
          <p:nvPr/>
        </p:nvSpPr>
        <p:spPr>
          <a:xfrm>
            <a:off x="2347686" y="300875"/>
            <a:ext cx="2590800" cy="1218073"/>
          </a:xfrm>
          <a:prstGeom prst="cloudCallout">
            <a:avLst>
              <a:gd fmla="val 62296" name="adj1"/>
              <a:gd fmla="val 98614"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Bullet will penetrate the wall</a:t>
            </a:r>
            <a:endParaRPr b="0" i="0" sz="1600" u="none" cap="none" strike="noStrike">
              <a:solidFill>
                <a:schemeClr val="dk1"/>
              </a:solidFill>
              <a:latin typeface="Bookman Old Style"/>
              <a:ea typeface="Bookman Old Style"/>
              <a:cs typeface="Bookman Old Style"/>
              <a:sym typeface="Bookman Old Style"/>
            </a:endParaRPr>
          </a:p>
        </p:txBody>
      </p:sp>
      <p:sp>
        <p:nvSpPr>
          <p:cNvPr id="337" name="Google Shape;337;p8"/>
          <p:cNvSpPr/>
          <p:nvPr/>
        </p:nvSpPr>
        <p:spPr>
          <a:xfrm>
            <a:off x="8018835" y="2114973"/>
            <a:ext cx="338328" cy="33747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500"/>
                                        <p:tgtEl>
                                          <p:spTgt spid="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ppt_w</p:attrName>
                                        </p:attrNameLst>
                                      </p:cBhvr>
                                      <p:tavLst>
                                        <p:tav fmla="" tm="0">
                                          <p:val>
                                            <p:strVal val="0"/>
                                          </p:val>
                                        </p:tav>
                                        <p:tav fmla="" tm="100000">
                                          <p:val>
                                            <p:strVal val="#ppt_w"/>
                                          </p:val>
                                        </p:tav>
                                      </p:tavLst>
                                    </p:anim>
                                    <p:anim calcmode="lin" valueType="num">
                                      <p:cBhvr additive="base">
                                        <p:cTn dur="500"/>
                                        <p:tgtEl>
                                          <p:spTgt spid="3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5"/>
                                        </p:tgtEl>
                                      </p:cBhvr>
                                    </p:animEffect>
                                    <p:set>
                                      <p:cBhvr>
                                        <p:cTn dur="1" fill="hold">
                                          <p:stCondLst>
                                            <p:cond delay="500"/>
                                          </p:stCondLst>
                                        </p:cTn>
                                        <p:tgtEl>
                                          <p:spTgt spid="33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ppt_w</p:attrName>
                                        </p:attrNameLst>
                                      </p:cBhvr>
                                      <p:tavLst>
                                        <p:tav fmla="" tm="0">
                                          <p:val>
                                            <p:strVal val="0"/>
                                          </p:val>
                                        </p:tav>
                                        <p:tav fmla="" tm="100000">
                                          <p:val>
                                            <p:strVal val="#ppt_w"/>
                                          </p:val>
                                        </p:tav>
                                      </p:tavLst>
                                    </p:anim>
                                    <p:anim calcmode="lin" valueType="num">
                                      <p:cBhvr additive="base">
                                        <p:cTn dur="500"/>
                                        <p:tgtEl>
                                          <p:spTgt spid="33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
                                        <p:tgtEl>
                                          <p:spTgt spid="3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4"/>
                                        </p:tgtEl>
                                      </p:cBhvr>
                                    </p:animEffect>
                                    <p:set>
                                      <p:cBhvr>
                                        <p:cTn dur="1" fill="hold">
                                          <p:stCondLst>
                                            <p:cond delay="500"/>
                                          </p:stCondLst>
                                        </p:cTn>
                                        <p:tgtEl>
                                          <p:spTgt spid="33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500"/>
                                        <p:tgtEl>
                                          <p:spTgt spid="336"/>
                                        </p:tgtEl>
                                        <p:attrNameLst>
                                          <p:attrName>ppt_w</p:attrName>
                                        </p:attrNameLst>
                                      </p:cBhvr>
                                      <p:tavLst>
                                        <p:tav fmla="" tm="0">
                                          <p:val>
                                            <p:strVal val="0"/>
                                          </p:val>
                                        </p:tav>
                                        <p:tav fmla="" tm="100000">
                                          <p:val>
                                            <p:strVal val="#ppt_w"/>
                                          </p:val>
                                        </p:tav>
                                      </p:tavLst>
                                    </p:anim>
                                    <p:anim calcmode="lin" valueType="num">
                                      <p:cBhvr additive="base">
                                        <p:cTn dur="500"/>
                                        <p:tgtEl>
                                          <p:spTgt spid="3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36"/>
                                        </p:tgtEl>
                                      </p:cBhvr>
                                    </p:animEffect>
                                    <p:set>
                                      <p:cBhvr>
                                        <p:cTn dur="1" fill="hold">
                                          <p:stCondLst>
                                            <p:cond delay="500"/>
                                          </p:stCondLst>
                                        </p:cTn>
                                        <p:tgtEl>
                                          <p:spTgt spid="3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000"/>
                                        <p:tgtEl>
                                          <p:spTgt spid="32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
          <p:cNvSpPr txBox="1"/>
          <p:nvPr>
            <p:ph idx="1" type="body"/>
          </p:nvPr>
        </p:nvSpPr>
        <p:spPr>
          <a:xfrm>
            <a:off x="-319314" y="1200151"/>
            <a:ext cx="8229600" cy="3394473"/>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0"/>
              </a:spcBef>
              <a:spcAft>
                <a:spcPts val="0"/>
              </a:spcAft>
              <a:buClr>
                <a:schemeClr val="dk1"/>
              </a:buClr>
              <a:buSzPct val="100000"/>
              <a:buNone/>
            </a:pPr>
            <a:r>
              <a:rPr lang="en-US">
                <a:latin typeface="Arial"/>
                <a:ea typeface="Arial"/>
                <a:cs typeface="Arial"/>
                <a:sym typeface="Arial"/>
              </a:rPr>
              <a:t>Throw a bullet (of same mass) on the wall</a:t>
            </a:r>
            <a:endParaRPr/>
          </a:p>
          <a:p>
            <a:pPr indent="0" lvl="0" marL="0" rtl="0" algn="ctr">
              <a:lnSpc>
                <a:spcPct val="100000"/>
              </a:lnSpc>
              <a:spcBef>
                <a:spcPts val="544"/>
              </a:spcBef>
              <a:spcAft>
                <a:spcPts val="0"/>
              </a:spcAft>
              <a:buClr>
                <a:schemeClr val="dk1"/>
              </a:buClr>
              <a:buSzPct val="100000"/>
              <a:buNone/>
            </a:pPr>
            <a:r>
              <a:t/>
            </a:r>
            <a:endParaRPr>
              <a:latin typeface="Arial"/>
              <a:ea typeface="Arial"/>
              <a:cs typeface="Arial"/>
              <a:sym typeface="Arial"/>
            </a:endParaRPr>
          </a:p>
          <a:p>
            <a:pPr indent="0" lvl="0" marL="0" rtl="0" algn="ctr">
              <a:lnSpc>
                <a:spcPct val="100000"/>
              </a:lnSpc>
              <a:spcBef>
                <a:spcPts val="544"/>
              </a:spcBef>
              <a:spcAft>
                <a:spcPts val="0"/>
              </a:spcAft>
              <a:buClr>
                <a:schemeClr val="dk1"/>
              </a:buClr>
              <a:buSzPct val="100000"/>
              <a:buNone/>
            </a:pPr>
            <a:r>
              <a:t/>
            </a:r>
            <a:endParaRPr>
              <a:latin typeface="Arial"/>
              <a:ea typeface="Arial"/>
              <a:cs typeface="Arial"/>
              <a:sym typeface="Arial"/>
            </a:endParaRPr>
          </a:p>
          <a:p>
            <a:pPr indent="0" lvl="0" marL="0" rtl="0" algn="ctr">
              <a:lnSpc>
                <a:spcPct val="100000"/>
              </a:lnSpc>
              <a:spcBef>
                <a:spcPts val="544"/>
              </a:spcBef>
              <a:spcAft>
                <a:spcPts val="0"/>
              </a:spcAft>
              <a:buClr>
                <a:schemeClr val="dk1"/>
              </a:buClr>
              <a:buSzPct val="100000"/>
              <a:buNone/>
            </a:pPr>
            <a:r>
              <a:rPr lang="en-US">
                <a:latin typeface="Arial"/>
                <a:ea typeface="Arial"/>
                <a:cs typeface="Arial"/>
                <a:sym typeface="Arial"/>
              </a:rPr>
              <a:t>What will happen??</a:t>
            </a:r>
            <a:endParaRPr/>
          </a:p>
          <a:p>
            <a:pPr indent="0" lvl="0" marL="0" rtl="0" algn="ctr">
              <a:lnSpc>
                <a:spcPct val="100000"/>
              </a:lnSpc>
              <a:spcBef>
                <a:spcPts val="544"/>
              </a:spcBef>
              <a:spcAft>
                <a:spcPts val="0"/>
              </a:spcAft>
              <a:buClr>
                <a:srgbClr val="366092"/>
              </a:buClr>
              <a:buSzPct val="100000"/>
              <a:buNone/>
            </a:pPr>
            <a:r>
              <a:rPr lang="en-US">
                <a:solidFill>
                  <a:srgbClr val="366092"/>
                </a:solidFill>
                <a:latin typeface="Arial"/>
                <a:ea typeface="Arial"/>
                <a:cs typeface="Arial"/>
                <a:sym typeface="Arial"/>
              </a:rPr>
              <a:t>Bullet will not penetrate!!!</a:t>
            </a:r>
            <a:endParaRPr/>
          </a:p>
          <a:p>
            <a:pPr indent="0" lvl="0" marL="0" rtl="0" algn="ctr">
              <a:lnSpc>
                <a:spcPct val="100000"/>
              </a:lnSpc>
              <a:spcBef>
                <a:spcPts val="544"/>
              </a:spcBef>
              <a:spcAft>
                <a:spcPts val="0"/>
              </a:spcAft>
              <a:buClr>
                <a:srgbClr val="FF0000"/>
              </a:buClr>
              <a:buSzPct val="100000"/>
              <a:buNone/>
            </a:pPr>
            <a:r>
              <a:rPr lang="en-US">
                <a:solidFill>
                  <a:srgbClr val="FF0000"/>
                </a:solidFill>
                <a:latin typeface="Arial"/>
                <a:ea typeface="Arial"/>
                <a:cs typeface="Arial"/>
                <a:sym typeface="Arial"/>
              </a:rPr>
              <a:t>Why??</a:t>
            </a:r>
            <a:endParaRPr/>
          </a:p>
          <a:p>
            <a:pPr indent="0" lvl="0" marL="0" rtl="0" algn="ctr">
              <a:lnSpc>
                <a:spcPct val="100000"/>
              </a:lnSpc>
              <a:spcBef>
                <a:spcPts val="544"/>
              </a:spcBef>
              <a:spcAft>
                <a:spcPts val="0"/>
              </a:spcAft>
              <a:buClr>
                <a:schemeClr val="dk1"/>
              </a:buClr>
              <a:buSzPct val="100000"/>
              <a:buNone/>
            </a:pPr>
            <a:r>
              <a:t/>
            </a:r>
            <a:endParaRPr>
              <a:latin typeface="Arial"/>
              <a:ea typeface="Arial"/>
              <a:cs typeface="Arial"/>
              <a:sym typeface="Arial"/>
            </a:endParaRPr>
          </a:p>
          <a:p>
            <a:pPr indent="0" lvl="0" marL="0" rtl="0" algn="l">
              <a:lnSpc>
                <a:spcPct val="100000"/>
              </a:lnSpc>
              <a:spcBef>
                <a:spcPts val="544"/>
              </a:spcBef>
              <a:spcAft>
                <a:spcPts val="0"/>
              </a:spcAft>
              <a:buClr>
                <a:schemeClr val="dk1"/>
              </a:buClr>
              <a:buSzPct val="100000"/>
              <a:buNone/>
            </a:pPr>
            <a:r>
              <a:rPr lang="en-US">
                <a:latin typeface="Arial"/>
                <a:ea typeface="Arial"/>
                <a:cs typeface="Arial"/>
                <a:sym typeface="Arial"/>
              </a:rPr>
              <a:t> </a:t>
            </a:r>
            <a:endParaRPr>
              <a:latin typeface="Arial"/>
              <a:ea typeface="Arial"/>
              <a:cs typeface="Arial"/>
              <a:sym typeface="Arial"/>
            </a:endParaRPr>
          </a:p>
        </p:txBody>
      </p:sp>
      <p:sp>
        <p:nvSpPr>
          <p:cNvPr id="343" name="Google Shape;343;p9"/>
          <p:cNvSpPr/>
          <p:nvPr/>
        </p:nvSpPr>
        <p:spPr>
          <a:xfrm>
            <a:off x="4114800" y="1714501"/>
            <a:ext cx="609600" cy="685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4" name="Google Shape;344;p9"/>
          <p:cNvSpPr/>
          <p:nvPr/>
        </p:nvSpPr>
        <p:spPr>
          <a:xfrm>
            <a:off x="801246" y="3865952"/>
            <a:ext cx="4608955"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FFF0E6"/>
                </a:solidFill>
                <a:latin typeface="Arial"/>
                <a:ea typeface="Arial"/>
                <a:cs typeface="Arial"/>
                <a:sym typeface="Arial"/>
              </a:rPr>
              <a:t>MOMENTUM</a:t>
            </a:r>
            <a:endParaRPr b="1" i="0" sz="5400" u="none" cap="none" strike="noStrike">
              <a:solidFill>
                <a:srgbClr val="FFF0E6"/>
              </a:solidFill>
              <a:latin typeface="Arial"/>
              <a:ea typeface="Arial"/>
              <a:cs typeface="Arial"/>
              <a:sym typeface="Arial"/>
            </a:endParaRPr>
          </a:p>
        </p:txBody>
      </p:sp>
      <p:sp>
        <p:nvSpPr>
          <p:cNvPr id="345" name="Google Shape;345;p9"/>
          <p:cNvSpPr/>
          <p:nvPr/>
        </p:nvSpPr>
        <p:spPr>
          <a:xfrm>
            <a:off x="152400" y="2419491"/>
            <a:ext cx="2971800" cy="1218072"/>
          </a:xfrm>
          <a:prstGeom prst="cloudCallout">
            <a:avLst>
              <a:gd fmla="val 27534" name="adj1"/>
              <a:gd fmla="val 9454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chemeClr val="dk1"/>
              </a:solidFill>
              <a:latin typeface="Bookman Old Style"/>
              <a:ea typeface="Bookman Old Style"/>
              <a:cs typeface="Bookman Old Style"/>
              <a:sym typeface="Bookman Old Style"/>
            </a:endParaRPr>
          </a:p>
        </p:txBody>
      </p:sp>
      <p:sp>
        <p:nvSpPr>
          <p:cNvPr id="346" name="Google Shape;346;p9"/>
          <p:cNvSpPr/>
          <p:nvPr/>
        </p:nvSpPr>
        <p:spPr>
          <a:xfrm>
            <a:off x="609601" y="2724009"/>
            <a:ext cx="1854995" cy="6457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6699"/>
                </a:solidFill>
                <a:latin typeface="Bookman Old Style"/>
                <a:ea typeface="Bookman Old Style"/>
                <a:cs typeface="Bookman Old Style"/>
                <a:sym typeface="Bookman Old Style"/>
              </a:rPr>
              <a:t>impact</a:t>
            </a:r>
            <a:endParaRPr b="0" i="0" sz="1400" u="none" cap="none" strike="noStrike">
              <a:solidFill>
                <a:srgbClr val="000000"/>
              </a:solidFill>
              <a:latin typeface="Arial"/>
              <a:ea typeface="Arial"/>
              <a:cs typeface="Arial"/>
              <a:sym typeface="Arial"/>
            </a:endParaRPr>
          </a:p>
        </p:txBody>
      </p:sp>
      <p:sp>
        <p:nvSpPr>
          <p:cNvPr id="347" name="Google Shape;347;p9"/>
          <p:cNvSpPr/>
          <p:nvPr/>
        </p:nvSpPr>
        <p:spPr>
          <a:xfrm>
            <a:off x="188686" y="2369577"/>
            <a:ext cx="2971800" cy="1218072"/>
          </a:xfrm>
          <a:prstGeom prst="cloudCallout">
            <a:avLst>
              <a:gd fmla="val 64164" name="adj1"/>
              <a:gd fmla="val 37400"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The speed of the bullet is very less.</a:t>
            </a:r>
            <a:endParaRPr b="0" i="0" sz="1600" u="none" cap="none" strike="noStrike">
              <a:solidFill>
                <a:schemeClr val="dk1"/>
              </a:solidFill>
              <a:latin typeface="Bookman Old Style"/>
              <a:ea typeface="Bookman Old Style"/>
              <a:cs typeface="Bookman Old Style"/>
              <a:sym typeface="Bookman Old Style"/>
            </a:endParaRPr>
          </a:p>
        </p:txBody>
      </p:sp>
      <p:sp>
        <p:nvSpPr>
          <p:cNvPr id="348" name="Google Shape;348;p9"/>
          <p:cNvSpPr/>
          <p:nvPr/>
        </p:nvSpPr>
        <p:spPr>
          <a:xfrm>
            <a:off x="152400" y="2495620"/>
            <a:ext cx="2971800" cy="1218072"/>
          </a:xfrm>
          <a:prstGeom prst="cloudCallout">
            <a:avLst>
              <a:gd fmla="val 27534" name="adj1"/>
              <a:gd fmla="val 94543" name="adj2"/>
            </a:avLst>
          </a:prstGeom>
          <a:solidFill>
            <a:srgbClr val="93B3D7"/>
          </a:solidFill>
          <a:ln cap="flat" cmpd="sng" w="127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Bookman Old Style"/>
                <a:ea typeface="Bookman Old Style"/>
                <a:cs typeface="Bookman Old Style"/>
                <a:sym typeface="Bookman Old Style"/>
              </a:rPr>
              <a:t>Let us understand what is momentum????</a:t>
            </a:r>
            <a:endParaRPr b="0" i="0" sz="1600" u="none" cap="none" strike="noStrike">
              <a:solidFill>
                <a:schemeClr val="dk1"/>
              </a:solidFill>
              <a:latin typeface="Bookman Old Style"/>
              <a:ea typeface="Bookman Old Style"/>
              <a:cs typeface="Bookman Old Style"/>
              <a:sym typeface="Bookman Old Style"/>
            </a:endParaRPr>
          </a:p>
        </p:txBody>
      </p:sp>
      <p:sp>
        <p:nvSpPr>
          <p:cNvPr id="349" name="Google Shape;349;p9"/>
          <p:cNvSpPr/>
          <p:nvPr/>
        </p:nvSpPr>
        <p:spPr>
          <a:xfrm rot="-5400000">
            <a:off x="6772614" y="1589751"/>
            <a:ext cx="2780330" cy="1753212"/>
          </a:xfrm>
          <a:prstGeom prst="trapezoid">
            <a:avLst>
              <a:gd fmla="val 21813" name="adj"/>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p9"/>
          <p:cNvGrpSpPr/>
          <p:nvPr/>
        </p:nvGrpSpPr>
        <p:grpSpPr>
          <a:xfrm>
            <a:off x="2819400" y="2154589"/>
            <a:ext cx="900408" cy="255413"/>
            <a:chOff x="1598198" y="696761"/>
            <a:chExt cx="3117861" cy="685803"/>
          </a:xfrm>
        </p:grpSpPr>
        <p:sp>
          <p:nvSpPr>
            <p:cNvPr id="351" name="Google Shape;351;p9"/>
            <p:cNvSpPr/>
            <p:nvPr/>
          </p:nvSpPr>
          <p:spPr>
            <a:xfrm>
              <a:off x="1598198" y="696761"/>
              <a:ext cx="2057400" cy="685803"/>
            </a:xfrm>
            <a:prstGeom prst="roundRect">
              <a:avLst>
                <a:gd fmla="val 16667" name="adj"/>
              </a:avLst>
            </a:pr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9"/>
            <p:cNvSpPr/>
            <p:nvPr/>
          </p:nvSpPr>
          <p:spPr>
            <a:xfrm rot="5400000">
              <a:off x="3804828" y="471333"/>
              <a:ext cx="685803" cy="1136659"/>
            </a:xfrm>
            <a:custGeom>
              <a:rect b="b" l="l" r="r" t="t"/>
              <a:pathLst>
                <a:path extrusionOk="0" h="9323" w="10000">
                  <a:moveTo>
                    <a:pt x="0" y="9323"/>
                  </a:moveTo>
                  <a:cubicBezTo>
                    <a:pt x="1667" y="5990"/>
                    <a:pt x="1792" y="2926"/>
                    <a:pt x="5000" y="0"/>
                  </a:cubicBezTo>
                  <a:cubicBezTo>
                    <a:pt x="7592" y="1910"/>
                    <a:pt x="8333" y="5990"/>
                    <a:pt x="10000" y="9323"/>
                  </a:cubicBezTo>
                  <a:lnTo>
                    <a:pt x="0" y="9323"/>
                  </a:lnTo>
                  <a:close/>
                </a:path>
              </a:pathLst>
            </a:custGeom>
            <a:gradFill>
              <a:gsLst>
                <a:gs pos="0">
                  <a:srgbClr val="5F5F5F"/>
                </a:gs>
                <a:gs pos="50000">
                  <a:srgbClr val="8A8A8A"/>
                </a:gs>
                <a:gs pos="100000">
                  <a:srgbClr val="A5A5A5"/>
                </a:gs>
              </a:gsLst>
              <a:lin ang="540000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 calcmode="lin" valueType="num">
                                      <p:cBhvr additive="base">
                                        <p:cTn dur="500"/>
                                        <p:tgtEl>
                                          <p:spTgt spid="34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 calcmode="lin" valueType="num">
                                      <p:cBhvr additive="base">
                                        <p:cTn dur="500"/>
                                        <p:tgtEl>
                                          <p:spTgt spid="34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 calcmode="lin" valueType="num">
                                      <p:cBhvr additive="base">
                                        <p:cTn dur="500"/>
                                        <p:tgtEl>
                                          <p:spTgt spid="34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 calcmode="lin" valueType="num">
                                      <p:cBhvr additive="base">
                                        <p:cTn dur="500"/>
                                        <p:tgtEl>
                                          <p:spTgt spid="34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 calcmode="lin" valueType="num">
                                      <p:cBhvr additive="base">
                                        <p:cTn dur="500"/>
                                        <p:tgtEl>
                                          <p:spTgt spid="34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 calcmode="lin" valueType="num">
                                      <p:cBhvr additive="base">
                                        <p:cTn dur="500"/>
                                        <p:tgtEl>
                                          <p:spTgt spid="342">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 calcmode="lin" valueType="num">
                                      <p:cBhvr additive="base">
                                        <p:cTn dur="500"/>
                                        <p:tgtEl>
                                          <p:spTgt spid="342">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2">
                                            <p:txEl>
                                              <p:pRg end="7" st="7"/>
                                            </p:txEl>
                                          </p:spTgt>
                                        </p:tgtEl>
                                        <p:attrNameLst>
                                          <p:attrName>style.visibility</p:attrName>
                                        </p:attrNameLst>
                                      </p:cBhvr>
                                      <p:to>
                                        <p:strVal val="visible"/>
                                      </p:to>
                                    </p:set>
                                    <p:anim calcmode="lin" valueType="num">
                                      <p:cBhvr additive="base">
                                        <p:cTn dur="500"/>
                                        <p:tgtEl>
                                          <p:spTgt spid="342">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342">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5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9"/>
                                        </p:tgtEl>
                                        <p:attrNameLst>
                                          <p:attrName>style.visibility</p:attrName>
                                        </p:attrNameLst>
                                      </p:cBhvr>
                                      <p:to>
                                        <p:strVal val="hidden"/>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7"/>
                                        </p:tgtEl>
                                        <p:attrNameLst>
                                          <p:attrName>ppt_w</p:attrName>
                                        </p:attrNameLst>
                                      </p:cBhvr>
                                      <p:tavLst>
                                        <p:tav fmla="" tm="0">
                                          <p:val>
                                            <p:strVal val="#ppt_w"/>
                                          </p:val>
                                        </p:tav>
                                        <p:tav fmla="" tm="100000">
                                          <p:val>
                                            <p:strVal val="0"/>
                                          </p:val>
                                        </p:tav>
                                      </p:tavLst>
                                    </p:anim>
                                    <p:anim calcmode="lin" valueType="num">
                                      <p:cBhvr additive="base">
                                        <p:cTn dur="500"/>
                                        <p:tgtEl>
                                          <p:spTgt spid="347"/>
                                        </p:tgtEl>
                                        <p:attrNameLst>
                                          <p:attrName>ppt_h</p:attrName>
                                        </p:attrNameLst>
                                      </p:cBhvr>
                                      <p:tavLst>
                                        <p:tav fmla="" tm="0">
                                          <p:val>
                                            <p:strVal val="#ppt_h"/>
                                          </p:val>
                                        </p:tav>
                                        <p:tav fmla="" tm="100000">
                                          <p:val>
                                            <p:strVal val="0"/>
                                          </p:val>
                                        </p:tav>
                                      </p:tavLst>
                                    </p:anim>
                                    <p:set>
                                      <p:cBhvr>
                                        <p:cTn dur="1" fill="hold">
                                          <p:stCondLst>
                                            <p:cond delay="500"/>
                                          </p:stCondLst>
                                        </p:cTn>
                                        <p:tgtEl>
                                          <p:spTgt spid="3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8"/>
                                        </p:tgtEl>
                                        <p:attrNameLst>
                                          <p:attrName>ppt_w</p:attrName>
                                        </p:attrNameLst>
                                      </p:cBhvr>
                                      <p:tavLst>
                                        <p:tav fmla="" tm="0">
                                          <p:val>
                                            <p:strVal val="#ppt_w"/>
                                          </p:val>
                                        </p:tav>
                                        <p:tav fmla="" tm="100000">
                                          <p:val>
                                            <p:strVal val="0"/>
                                          </p:val>
                                        </p:tav>
                                      </p:tavLst>
                                    </p:anim>
                                    <p:anim calcmode="lin" valueType="num">
                                      <p:cBhvr additive="base">
                                        <p:cTn dur="500"/>
                                        <p:tgtEl>
                                          <p:spTgt spid="348"/>
                                        </p:tgtEl>
                                        <p:attrNameLst>
                                          <p:attrName>ppt_h</p:attrName>
                                        </p:attrNameLst>
                                      </p:cBhvr>
                                      <p:tavLst>
                                        <p:tav fmla="" tm="0">
                                          <p:val>
                                            <p:strVal val="#ppt_h"/>
                                          </p:val>
                                        </p:tav>
                                        <p:tav fmla="" tm="100000">
                                          <p:val>
                                            <p:strVal val="0"/>
                                          </p:val>
                                        </p:tav>
                                      </p:tavLst>
                                    </p:anim>
                                    <p:set>
                                      <p:cBhvr>
                                        <p:cTn dur="1" fill="hold">
                                          <p:stCondLst>
                                            <p:cond delay="500"/>
                                          </p:stCondLst>
                                        </p:cTn>
                                        <p:tgtEl>
                                          <p:spTgt spid="348"/>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345"/>
                                        </p:tgtEl>
                                        <p:attrNameLst>
                                          <p:attrName>ppt_w</p:attrName>
                                        </p:attrNameLst>
                                      </p:cBhvr>
                                      <p:tavLst>
                                        <p:tav fmla="" tm="0">
                                          <p:val>
                                            <p:strVal val="#ppt_w"/>
                                          </p:val>
                                        </p:tav>
                                        <p:tav fmla="" tm="100000">
                                          <p:val>
                                            <p:strVal val="0"/>
                                          </p:val>
                                        </p:tav>
                                      </p:tavLst>
                                    </p:anim>
                                    <p:anim calcmode="lin" valueType="num">
                                      <p:cBhvr additive="base">
                                        <p:cTn dur="500"/>
                                        <p:tgtEl>
                                          <p:spTgt spid="345"/>
                                        </p:tgtEl>
                                        <p:attrNameLst>
                                          <p:attrName>ppt_h</p:attrName>
                                        </p:attrNameLst>
                                      </p:cBhvr>
                                      <p:tavLst>
                                        <p:tav fmla="" tm="0">
                                          <p:val>
                                            <p:strVal val="#ppt_h"/>
                                          </p:val>
                                        </p:tav>
                                        <p:tav fmla="" tm="100000">
                                          <p:val>
                                            <p:strVal val="0"/>
                                          </p:val>
                                        </p:tav>
                                      </p:tavLst>
                                    </p:anim>
                                    <p:set>
                                      <p:cBhvr>
                                        <p:cTn dur="1" fill="hold">
                                          <p:stCondLst>
                                            <p:cond delay="500"/>
                                          </p:stCondLst>
                                        </p:cTn>
                                        <p:tgtEl>
                                          <p:spTgt spid="3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46"/>
                                        </p:tgtEl>
                                      </p:cBhvr>
                                    </p:animEffect>
                                    <p:set>
                                      <p:cBhvr>
                                        <p:cTn dur="1" fill="hold">
                                          <p:stCondLst>
                                            <p:cond delay="500"/>
                                          </p:stCondLst>
                                        </p:cTn>
                                        <p:tgtEl>
                                          <p:spTgt spid="3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Siddhi Chavan</dc:creator>
</cp:coreProperties>
</file>